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62" r:id="rId3"/>
    <p:sldId id="417" r:id="rId4"/>
    <p:sldId id="409" r:id="rId5"/>
    <p:sldId id="416" r:id="rId6"/>
    <p:sldId id="261" r:id="rId7"/>
    <p:sldId id="406" r:id="rId8"/>
    <p:sldId id="381" r:id="rId9"/>
    <p:sldId id="380" r:id="rId10"/>
    <p:sldId id="379" r:id="rId11"/>
    <p:sldId id="398" r:id="rId12"/>
    <p:sldId id="378" r:id="rId13"/>
    <p:sldId id="307" r:id="rId14"/>
    <p:sldId id="400" r:id="rId15"/>
    <p:sldId id="408" r:id="rId16"/>
    <p:sldId id="407" r:id="rId17"/>
    <p:sldId id="383" r:id="rId18"/>
    <p:sldId id="382" r:id="rId19"/>
    <p:sldId id="257" r:id="rId20"/>
    <p:sldId id="308" r:id="rId21"/>
    <p:sldId id="401" r:id="rId22"/>
    <p:sldId id="384" r:id="rId23"/>
    <p:sldId id="397" r:id="rId24"/>
    <p:sldId id="385" r:id="rId25"/>
    <p:sldId id="259" r:id="rId26"/>
    <p:sldId id="300" r:id="rId27"/>
    <p:sldId id="258" r:id="rId28"/>
    <p:sldId id="372" r:id="rId29"/>
    <p:sldId id="265" r:id="rId30"/>
    <p:sldId id="391" r:id="rId31"/>
    <p:sldId id="386" r:id="rId32"/>
    <p:sldId id="387" r:id="rId33"/>
    <p:sldId id="274" r:id="rId34"/>
    <p:sldId id="264" r:id="rId35"/>
    <p:sldId id="415" r:id="rId36"/>
    <p:sldId id="425" r:id="rId37"/>
    <p:sldId id="402" r:id="rId38"/>
    <p:sldId id="279" r:id="rId39"/>
    <p:sldId id="301" r:id="rId40"/>
    <p:sldId id="403" r:id="rId41"/>
    <p:sldId id="374" r:id="rId42"/>
    <p:sldId id="268" r:id="rId43"/>
    <p:sldId id="267" r:id="rId44"/>
    <p:sldId id="388" r:id="rId45"/>
    <p:sldId id="271" r:id="rId46"/>
    <p:sldId id="389" r:id="rId47"/>
    <p:sldId id="390" r:id="rId48"/>
    <p:sldId id="396" r:id="rId49"/>
    <p:sldId id="410" r:id="rId50"/>
    <p:sldId id="395" r:id="rId51"/>
    <p:sldId id="373" r:id="rId52"/>
    <p:sldId id="375" r:id="rId53"/>
    <p:sldId id="393" r:id="rId54"/>
    <p:sldId id="284" r:id="rId55"/>
    <p:sldId id="414" r:id="rId56"/>
    <p:sldId id="411" r:id="rId57"/>
    <p:sldId id="287" r:id="rId58"/>
    <p:sldId id="412" r:id="rId59"/>
    <p:sldId id="413" r:id="rId60"/>
    <p:sldId id="418" r:id="rId61"/>
    <p:sldId id="419" r:id="rId62"/>
    <p:sldId id="420" r:id="rId63"/>
    <p:sldId id="421" r:id="rId64"/>
    <p:sldId id="422" r:id="rId65"/>
    <p:sldId id="423" r:id="rId66"/>
    <p:sldId id="288" r:id="rId67"/>
    <p:sldId id="426" r:id="rId68"/>
    <p:sldId id="427" r:id="rId69"/>
    <p:sldId id="290" r:id="rId70"/>
    <p:sldId id="424" r:id="rId71"/>
    <p:sldId id="376" r:id="rId72"/>
    <p:sldId id="291" r:id="rId73"/>
    <p:sldId id="293" r:id="rId74"/>
    <p:sldId id="377" r:id="rId75"/>
    <p:sldId id="269" r:id="rId76"/>
    <p:sldId id="297" r:id="rId77"/>
    <p:sldId id="302" r:id="rId78"/>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E65E0C-1AC9-475F-8A87-E0B9FF8D2BF5}" v="235" dt="2025-01-15T20:52:51.33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p:cViewPr varScale="1">
        <p:scale>
          <a:sx n="82" d="100"/>
          <a:sy n="82" d="100"/>
        </p:scale>
        <p:origin x="1363" y="72"/>
      </p:cViewPr>
      <p:guideLst>
        <p:guide orient="horz" pos="2160"/>
        <p:guide pos="2880"/>
      </p:guideLst>
    </p:cSldViewPr>
  </p:slideViewPr>
  <p:notesTextViewPr>
    <p:cViewPr>
      <p:scale>
        <a:sx n="100" d="100"/>
        <a:sy n="100" d="100"/>
      </p:scale>
      <p:origin x="0" y="0"/>
    </p:cViewPr>
  </p:notesTextViewPr>
  <p:sorterViewPr>
    <p:cViewPr>
      <p:scale>
        <a:sx n="79" d="100"/>
        <a:sy n="79" d="100"/>
      </p:scale>
      <p:origin x="0" y="-811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Sacristán García" userId="edf547056ce99af1" providerId="LiveId" clId="{3AE65E0C-1AC9-475F-8A87-E0B9FF8D2BF5}"/>
    <pc:docChg chg="undo redo custSel addSld delSld modSld sldOrd">
      <pc:chgData name="Ana Sacristán García" userId="edf547056ce99af1" providerId="LiveId" clId="{3AE65E0C-1AC9-475F-8A87-E0B9FF8D2BF5}" dt="2025-01-16T09:01:14.299" v="9683" actId="47"/>
      <pc:docMkLst>
        <pc:docMk/>
      </pc:docMkLst>
      <pc:sldChg chg="modSp mod">
        <pc:chgData name="Ana Sacristán García" userId="edf547056ce99af1" providerId="LiveId" clId="{3AE65E0C-1AC9-475F-8A87-E0B9FF8D2BF5}" dt="2025-01-15T16:10:14.553" v="3060" actId="403"/>
        <pc:sldMkLst>
          <pc:docMk/>
          <pc:sldMk cId="0" sldId="256"/>
        </pc:sldMkLst>
        <pc:spChg chg="mod">
          <ac:chgData name="Ana Sacristán García" userId="edf547056ce99af1" providerId="LiveId" clId="{3AE65E0C-1AC9-475F-8A87-E0B9FF8D2BF5}" dt="2025-01-15T16:10:09.382" v="3058" actId="1076"/>
          <ac:spMkLst>
            <pc:docMk/>
            <pc:sldMk cId="0" sldId="256"/>
            <ac:spMk id="3" creationId="{90173229-C19F-436D-1D04-74F7BB537B39}"/>
          </ac:spMkLst>
        </pc:spChg>
        <pc:spChg chg="mod">
          <ac:chgData name="Ana Sacristán García" userId="edf547056ce99af1" providerId="LiveId" clId="{3AE65E0C-1AC9-475F-8A87-E0B9FF8D2BF5}" dt="2025-01-15T16:10:14.553" v="3060" actId="403"/>
          <ac:spMkLst>
            <pc:docMk/>
            <pc:sldMk cId="0" sldId="256"/>
            <ac:spMk id="3074" creationId="{7D6B32D6-73DF-EE30-54EC-7F9BA41DAA67}"/>
          </ac:spMkLst>
        </pc:spChg>
      </pc:sldChg>
      <pc:sldChg chg="addSp delSp modSp mod">
        <pc:chgData name="Ana Sacristán García" userId="edf547056ce99af1" providerId="LiveId" clId="{3AE65E0C-1AC9-475F-8A87-E0B9FF8D2BF5}" dt="2025-01-11T18:16:41.247" v="565" actId="20577"/>
        <pc:sldMkLst>
          <pc:docMk/>
          <pc:sldMk cId="0" sldId="257"/>
        </pc:sldMkLst>
        <pc:spChg chg="mod">
          <ac:chgData name="Ana Sacristán García" userId="edf547056ce99af1" providerId="LiveId" clId="{3AE65E0C-1AC9-475F-8A87-E0B9FF8D2BF5}" dt="2025-01-11T18:16:41.247" v="565" actId="20577"/>
          <ac:spMkLst>
            <pc:docMk/>
            <pc:sldMk cId="0" sldId="257"/>
            <ac:spMk id="2" creationId="{03024E48-E30C-1E13-C646-F3064576EE78}"/>
          </ac:spMkLst>
        </pc:spChg>
      </pc:sldChg>
      <pc:sldChg chg="addSp modSp mod">
        <pc:chgData name="Ana Sacristán García" userId="edf547056ce99af1" providerId="LiveId" clId="{3AE65E0C-1AC9-475F-8A87-E0B9FF8D2BF5}" dt="2025-01-15T17:10:32.338" v="4295" actId="1076"/>
        <pc:sldMkLst>
          <pc:docMk/>
          <pc:sldMk cId="0" sldId="258"/>
        </pc:sldMkLst>
        <pc:spChg chg="mod">
          <ac:chgData name="Ana Sacristán García" userId="edf547056ce99af1" providerId="LiveId" clId="{3AE65E0C-1AC9-475F-8A87-E0B9FF8D2BF5}" dt="2025-01-15T17:04:41.037" v="4205" actId="113"/>
          <ac:spMkLst>
            <pc:docMk/>
            <pc:sldMk cId="0" sldId="258"/>
            <ac:spMk id="3" creationId="{75640A31-DE07-F46A-0A6F-B3521B6AC466}"/>
          </ac:spMkLst>
        </pc:spChg>
        <pc:spChg chg="add mod">
          <ac:chgData name="Ana Sacristán García" userId="edf547056ce99af1" providerId="LiveId" clId="{3AE65E0C-1AC9-475F-8A87-E0B9FF8D2BF5}" dt="2025-01-15T17:10:32.338" v="4295" actId="1076"/>
          <ac:spMkLst>
            <pc:docMk/>
            <pc:sldMk cId="0" sldId="258"/>
            <ac:spMk id="5" creationId="{EF5927D6-0E22-E9D9-73CD-A1B992EBD11D}"/>
          </ac:spMkLst>
        </pc:spChg>
        <pc:cxnChg chg="add">
          <ac:chgData name="Ana Sacristán García" userId="edf547056ce99af1" providerId="LiveId" clId="{3AE65E0C-1AC9-475F-8A87-E0B9FF8D2BF5}" dt="2025-01-15T17:09:27.317" v="4206" actId="11529"/>
          <ac:cxnSpMkLst>
            <pc:docMk/>
            <pc:sldMk cId="0" sldId="258"/>
            <ac:cxnSpMk id="4" creationId="{9E3C1677-5570-7AC7-CB42-6A4DC7165FF4}"/>
          </ac:cxnSpMkLst>
        </pc:cxnChg>
      </pc:sldChg>
      <pc:sldChg chg="addSp delSp modSp mod">
        <pc:chgData name="Ana Sacristán García" userId="edf547056ce99af1" providerId="LiveId" clId="{3AE65E0C-1AC9-475F-8A87-E0B9FF8D2BF5}" dt="2025-01-15T16:23:17.849" v="3210" actId="1076"/>
        <pc:sldMkLst>
          <pc:docMk/>
          <pc:sldMk cId="0" sldId="261"/>
        </pc:sldMkLst>
        <pc:spChg chg="add del mod">
          <ac:chgData name="Ana Sacristán García" userId="edf547056ce99af1" providerId="LiveId" clId="{3AE65E0C-1AC9-475F-8A87-E0B9FF8D2BF5}" dt="2025-01-15T16:14:10.566" v="3074"/>
          <ac:spMkLst>
            <pc:docMk/>
            <pc:sldMk cId="0" sldId="261"/>
            <ac:spMk id="2" creationId="{08103A90-09D9-64E7-496A-C06E4CAC68E5}"/>
          </ac:spMkLst>
        </pc:spChg>
        <pc:spChg chg="add del mod">
          <ac:chgData name="Ana Sacristán García" userId="edf547056ce99af1" providerId="LiveId" clId="{3AE65E0C-1AC9-475F-8A87-E0B9FF8D2BF5}" dt="2025-01-15T16:19:08.973" v="3170" actId="478"/>
          <ac:spMkLst>
            <pc:docMk/>
            <pc:sldMk cId="0" sldId="261"/>
            <ac:spMk id="3" creationId="{F568AFDE-0E37-9040-5F36-4AE8180F8B74}"/>
          </ac:spMkLst>
        </pc:spChg>
        <pc:spChg chg="add mod">
          <ac:chgData name="Ana Sacristán García" userId="edf547056ce99af1" providerId="LiveId" clId="{3AE65E0C-1AC9-475F-8A87-E0B9FF8D2BF5}" dt="2025-01-15T16:23:17.849" v="3210" actId="1076"/>
          <ac:spMkLst>
            <pc:docMk/>
            <pc:sldMk cId="0" sldId="261"/>
            <ac:spMk id="4" creationId="{EB717063-6749-1E9A-1100-D1441E5BFAE4}"/>
          </ac:spMkLst>
        </pc:spChg>
        <pc:spChg chg="add mod">
          <ac:chgData name="Ana Sacristán García" userId="edf547056ce99af1" providerId="LiveId" clId="{3AE65E0C-1AC9-475F-8A87-E0B9FF8D2BF5}" dt="2025-01-15T16:23:11.866" v="3209" actId="1076"/>
          <ac:spMkLst>
            <pc:docMk/>
            <pc:sldMk cId="0" sldId="261"/>
            <ac:spMk id="5" creationId="{769D41EA-6AC3-BFD9-9294-16130B564986}"/>
          </ac:spMkLst>
        </pc:spChg>
        <pc:spChg chg="add del mod">
          <ac:chgData name="Ana Sacristán García" userId="edf547056ce99af1" providerId="LiveId" clId="{3AE65E0C-1AC9-475F-8A87-E0B9FF8D2BF5}" dt="2025-01-15T16:19:12.766" v="3171" actId="478"/>
          <ac:spMkLst>
            <pc:docMk/>
            <pc:sldMk cId="0" sldId="261"/>
            <ac:spMk id="6" creationId="{7A5B551D-501D-9708-C1DC-C92EAD260EFC}"/>
          </ac:spMkLst>
        </pc:spChg>
        <pc:spChg chg="mod">
          <ac:chgData name="Ana Sacristán García" userId="edf547056ce99af1" providerId="LiveId" clId="{3AE65E0C-1AC9-475F-8A87-E0B9FF8D2BF5}" dt="2025-01-15T16:23:05.215" v="3208" actId="6549"/>
          <ac:spMkLst>
            <pc:docMk/>
            <pc:sldMk cId="0" sldId="261"/>
            <ac:spMk id="4102" creationId="{4997F6F6-3EFB-B8BE-8E81-8F58F30D61AF}"/>
          </ac:spMkLst>
        </pc:spChg>
        <pc:spChg chg="mod">
          <ac:chgData name="Ana Sacristán García" userId="edf547056ce99af1" providerId="LiveId" clId="{3AE65E0C-1AC9-475F-8A87-E0B9FF8D2BF5}" dt="2025-01-15T16:10:53.171" v="3062" actId="2711"/>
          <ac:spMkLst>
            <pc:docMk/>
            <pc:sldMk cId="0" sldId="261"/>
            <ac:spMk id="5122" creationId="{9294C4B9-EDA5-56A2-040B-BC652ED62840}"/>
          </ac:spMkLst>
        </pc:spChg>
        <pc:spChg chg="mod">
          <ac:chgData name="Ana Sacristán García" userId="edf547056ce99af1" providerId="LiveId" clId="{3AE65E0C-1AC9-475F-8A87-E0B9FF8D2BF5}" dt="2025-01-11T17:48:10.096" v="38" actId="14100"/>
          <ac:spMkLst>
            <pc:docMk/>
            <pc:sldMk cId="0" sldId="261"/>
            <ac:spMk id="5123" creationId="{DE7A26A6-2646-BBB9-4B28-19C66EB2F8CB}"/>
          </ac:spMkLst>
        </pc:spChg>
      </pc:sldChg>
      <pc:sldChg chg="modSp">
        <pc:chgData name="Ana Sacristán García" userId="edf547056ce99af1" providerId="LiveId" clId="{3AE65E0C-1AC9-475F-8A87-E0B9FF8D2BF5}" dt="2025-01-15T16:10:24.101" v="3061" actId="1076"/>
        <pc:sldMkLst>
          <pc:docMk/>
          <pc:sldMk cId="0" sldId="262"/>
        </pc:sldMkLst>
        <pc:spChg chg="mod">
          <ac:chgData name="Ana Sacristán García" userId="edf547056ce99af1" providerId="LiveId" clId="{3AE65E0C-1AC9-475F-8A87-E0B9FF8D2BF5}" dt="2025-01-15T16:10:24.101" v="3061" actId="1076"/>
          <ac:spMkLst>
            <pc:docMk/>
            <pc:sldMk cId="0" sldId="262"/>
            <ac:spMk id="4099" creationId="{74E9C5CC-D2E6-8694-60C6-518556F96B6E}"/>
          </ac:spMkLst>
        </pc:spChg>
      </pc:sldChg>
      <pc:sldChg chg="addSp modSp mod">
        <pc:chgData name="Ana Sacristán García" userId="edf547056ce99af1" providerId="LiveId" clId="{3AE65E0C-1AC9-475F-8A87-E0B9FF8D2BF5}" dt="2025-01-15T17:24:41.750" v="4783" actId="20577"/>
        <pc:sldMkLst>
          <pc:docMk/>
          <pc:sldMk cId="0" sldId="264"/>
        </pc:sldMkLst>
        <pc:graphicFrameChg chg="modGraphic">
          <ac:chgData name="Ana Sacristán García" userId="edf547056ce99af1" providerId="LiveId" clId="{3AE65E0C-1AC9-475F-8A87-E0B9FF8D2BF5}" dt="2025-01-15T17:24:41.750" v="4783" actId="20577"/>
          <ac:graphicFrameMkLst>
            <pc:docMk/>
            <pc:sldMk cId="0" sldId="264"/>
            <ac:graphicFrameMk id="4" creationId="{68C07D41-42D1-1C90-4201-DD5AB025E24B}"/>
          </ac:graphicFrameMkLst>
        </pc:graphicFrameChg>
        <pc:picChg chg="add mod">
          <ac:chgData name="Ana Sacristán García" userId="edf547056ce99af1" providerId="LiveId" clId="{3AE65E0C-1AC9-475F-8A87-E0B9FF8D2BF5}" dt="2025-01-13T20:02:39.230" v="2340" actId="1076"/>
          <ac:picMkLst>
            <pc:docMk/>
            <pc:sldMk cId="0" sldId="264"/>
            <ac:picMk id="3" creationId="{8EDAC417-E2D9-CCBE-3E6D-4599260DEF09}"/>
          </ac:picMkLst>
        </pc:picChg>
      </pc:sldChg>
      <pc:sldChg chg="addSp delSp modSp mod">
        <pc:chgData name="Ana Sacristán García" userId="edf547056ce99af1" providerId="LiveId" clId="{3AE65E0C-1AC9-475F-8A87-E0B9FF8D2BF5}" dt="2025-01-13T19:41:59.868" v="2305" actId="14100"/>
        <pc:sldMkLst>
          <pc:docMk/>
          <pc:sldMk cId="0" sldId="265"/>
        </pc:sldMkLst>
        <pc:picChg chg="mod">
          <ac:chgData name="Ana Sacristán García" userId="edf547056ce99af1" providerId="LiveId" clId="{3AE65E0C-1AC9-475F-8A87-E0B9FF8D2BF5}" dt="2025-01-13T19:41:59.868" v="2305" actId="14100"/>
          <ac:picMkLst>
            <pc:docMk/>
            <pc:sldMk cId="0" sldId="265"/>
            <ac:picMk id="10245" creationId="{D60F5F81-E762-1663-EF58-7A989F9D0501}"/>
          </ac:picMkLst>
        </pc:picChg>
      </pc:sldChg>
      <pc:sldChg chg="addSp delSp modSp mod">
        <pc:chgData name="Ana Sacristán García" userId="edf547056ce99af1" providerId="LiveId" clId="{3AE65E0C-1AC9-475F-8A87-E0B9FF8D2BF5}" dt="2025-01-15T17:54:12.414" v="5726" actId="14100"/>
        <pc:sldMkLst>
          <pc:docMk/>
          <pc:sldMk cId="0" sldId="267"/>
        </pc:sldMkLst>
        <pc:spChg chg="add mod">
          <ac:chgData name="Ana Sacristán García" userId="edf547056ce99af1" providerId="LiveId" clId="{3AE65E0C-1AC9-475F-8A87-E0B9FF8D2BF5}" dt="2025-01-15T17:52:48.867" v="5587" actId="1076"/>
          <ac:spMkLst>
            <pc:docMk/>
            <pc:sldMk cId="0" sldId="267"/>
            <ac:spMk id="4" creationId="{72283E48-BF47-7C8C-51D9-7D7E699F479B}"/>
          </ac:spMkLst>
        </pc:spChg>
        <pc:spChg chg="add mod">
          <ac:chgData name="Ana Sacristán García" userId="edf547056ce99af1" providerId="LiveId" clId="{3AE65E0C-1AC9-475F-8A87-E0B9FF8D2BF5}" dt="2025-01-15T17:53:00.509" v="5589" actId="123"/>
          <ac:spMkLst>
            <pc:docMk/>
            <pc:sldMk cId="0" sldId="267"/>
            <ac:spMk id="5" creationId="{40FEAC17-2D5F-E010-6C60-F338383E3DF4}"/>
          </ac:spMkLst>
        </pc:spChg>
        <pc:spChg chg="add mod">
          <ac:chgData name="Ana Sacristán García" userId="edf547056ce99af1" providerId="LiveId" clId="{3AE65E0C-1AC9-475F-8A87-E0B9FF8D2BF5}" dt="2025-01-15T17:52:42.777" v="5586" actId="1076"/>
          <ac:spMkLst>
            <pc:docMk/>
            <pc:sldMk cId="0" sldId="267"/>
            <ac:spMk id="6" creationId="{A451CDCA-DAE6-F6D4-595A-8871AFE6D2B6}"/>
          </ac:spMkLst>
        </pc:spChg>
        <pc:spChg chg="add mod">
          <ac:chgData name="Ana Sacristán García" userId="edf547056ce99af1" providerId="LiveId" clId="{3AE65E0C-1AC9-475F-8A87-E0B9FF8D2BF5}" dt="2025-01-15T17:54:12.414" v="5726" actId="14100"/>
          <ac:spMkLst>
            <pc:docMk/>
            <pc:sldMk cId="0" sldId="267"/>
            <ac:spMk id="7" creationId="{D4DC5534-DCE0-7F7A-A925-2CA032870712}"/>
          </ac:spMkLst>
        </pc:spChg>
        <pc:picChg chg="mod">
          <ac:chgData name="Ana Sacristán García" userId="edf547056ce99af1" providerId="LiveId" clId="{3AE65E0C-1AC9-475F-8A87-E0B9FF8D2BF5}" dt="2025-01-15T17:49:48.063" v="5410" actId="1076"/>
          <ac:picMkLst>
            <pc:docMk/>
            <pc:sldMk cId="0" sldId="267"/>
            <ac:picMk id="2" creationId="{3BC76700-13F2-5B54-93A9-F0DBACA4CD6F}"/>
          </ac:picMkLst>
        </pc:picChg>
      </pc:sldChg>
      <pc:sldChg chg="addSp modSp mod">
        <pc:chgData name="Ana Sacristán García" userId="edf547056ce99af1" providerId="LiveId" clId="{3AE65E0C-1AC9-475F-8A87-E0B9FF8D2BF5}" dt="2025-01-15T17:48:35.730" v="5407" actId="20577"/>
        <pc:sldMkLst>
          <pc:docMk/>
          <pc:sldMk cId="0" sldId="268"/>
        </pc:sldMkLst>
        <pc:spChg chg="mod">
          <ac:chgData name="Ana Sacristán García" userId="edf547056ce99af1" providerId="LiveId" clId="{3AE65E0C-1AC9-475F-8A87-E0B9FF8D2BF5}" dt="2025-01-15T17:48:35.730" v="5407" actId="20577"/>
          <ac:spMkLst>
            <pc:docMk/>
            <pc:sldMk cId="0" sldId="268"/>
            <ac:spMk id="13315" creationId="{49177D07-1F5E-6DFB-1983-3C0548940278}"/>
          </ac:spMkLst>
        </pc:spChg>
        <pc:picChg chg="add mod">
          <ac:chgData name="Ana Sacristán García" userId="edf547056ce99af1" providerId="LiveId" clId="{3AE65E0C-1AC9-475F-8A87-E0B9FF8D2BF5}" dt="2025-01-13T20:08:18.632" v="2343" actId="1076"/>
          <ac:picMkLst>
            <pc:docMk/>
            <pc:sldMk cId="0" sldId="268"/>
            <ac:picMk id="3" creationId="{98F38204-3C3F-7E25-4B00-2866A6AB3EEB}"/>
          </ac:picMkLst>
        </pc:picChg>
      </pc:sldChg>
      <pc:sldChg chg="addSp delSp modSp mod ord">
        <pc:chgData name="Ana Sacristán García" userId="edf547056ce99af1" providerId="LiveId" clId="{3AE65E0C-1AC9-475F-8A87-E0B9FF8D2BF5}" dt="2025-01-15T18:02:22.278" v="5870" actId="27309"/>
        <pc:sldMkLst>
          <pc:docMk/>
          <pc:sldMk cId="0" sldId="271"/>
        </pc:sldMkLst>
        <pc:graphicFrameChg chg="add modGraphic">
          <ac:chgData name="Ana Sacristán García" userId="edf547056ce99af1" providerId="LiveId" clId="{3AE65E0C-1AC9-475F-8A87-E0B9FF8D2BF5}" dt="2025-01-15T18:02:22.278" v="5870" actId="27309"/>
          <ac:graphicFrameMkLst>
            <pc:docMk/>
            <pc:sldMk cId="0" sldId="271"/>
            <ac:graphicFrameMk id="3" creationId="{353A77C5-68EC-4B91-7292-3AC4424306CE}"/>
          </ac:graphicFrameMkLst>
        </pc:graphicFrameChg>
        <pc:picChg chg="mod">
          <ac:chgData name="Ana Sacristán García" userId="edf547056ce99af1" providerId="LiveId" clId="{3AE65E0C-1AC9-475F-8A87-E0B9FF8D2BF5}" dt="2025-01-13T20:25:11.341" v="2370" actId="14100"/>
          <ac:picMkLst>
            <pc:docMk/>
            <pc:sldMk cId="0" sldId="271"/>
            <ac:picMk id="22532" creationId="{4C7FD377-D2CB-85EB-8C13-92ECA8736B53}"/>
          </ac:picMkLst>
        </pc:picChg>
      </pc:sldChg>
      <pc:sldChg chg="delSp modSp mod">
        <pc:chgData name="Ana Sacristán García" userId="edf547056ce99af1" providerId="LiveId" clId="{3AE65E0C-1AC9-475F-8A87-E0B9FF8D2BF5}" dt="2025-01-15T17:18:46.727" v="4439" actId="2711"/>
        <pc:sldMkLst>
          <pc:docMk/>
          <pc:sldMk cId="0" sldId="274"/>
        </pc:sldMkLst>
        <pc:spChg chg="mod">
          <ac:chgData name="Ana Sacristán García" userId="edf547056ce99af1" providerId="LiveId" clId="{3AE65E0C-1AC9-475F-8A87-E0B9FF8D2BF5}" dt="2025-01-15T17:18:46.727" v="4439" actId="2711"/>
          <ac:spMkLst>
            <pc:docMk/>
            <pc:sldMk cId="0" sldId="274"/>
            <ac:spMk id="12292" creationId="{8B82B0F7-B4A7-4A02-AE17-9D6A6002BF4E}"/>
          </ac:spMkLst>
        </pc:spChg>
        <pc:spChg chg="del">
          <ac:chgData name="Ana Sacristán García" userId="edf547056ce99af1" providerId="LiveId" clId="{3AE65E0C-1AC9-475F-8A87-E0B9FF8D2BF5}" dt="2025-01-15T17:17:13.024" v="4391" actId="21"/>
          <ac:spMkLst>
            <pc:docMk/>
            <pc:sldMk cId="0" sldId="274"/>
            <ac:spMk id="12294" creationId="{9B33F4EF-99B2-CEAF-739B-13C5359BCFC4}"/>
          </ac:spMkLst>
        </pc:spChg>
        <pc:picChg chg="del">
          <ac:chgData name="Ana Sacristán García" userId="edf547056ce99af1" providerId="LiveId" clId="{3AE65E0C-1AC9-475F-8A87-E0B9FF8D2BF5}" dt="2025-01-15T17:17:48.909" v="4398" actId="21"/>
          <ac:picMkLst>
            <pc:docMk/>
            <pc:sldMk cId="0" sldId="274"/>
            <ac:picMk id="17414" creationId="{10C57B90-17EE-BF67-6895-5B16DD5D3A27}"/>
          </ac:picMkLst>
        </pc:picChg>
      </pc:sldChg>
      <pc:sldChg chg="modSp ord">
        <pc:chgData name="Ana Sacristán García" userId="edf547056ce99af1" providerId="LiveId" clId="{3AE65E0C-1AC9-475F-8A87-E0B9FF8D2BF5}" dt="2025-01-15T17:47:22.818" v="5376" actId="2711"/>
        <pc:sldMkLst>
          <pc:docMk/>
          <pc:sldMk cId="0" sldId="279"/>
        </pc:sldMkLst>
        <pc:spChg chg="mod">
          <ac:chgData name="Ana Sacristán García" userId="edf547056ce99af1" providerId="LiveId" clId="{3AE65E0C-1AC9-475F-8A87-E0B9FF8D2BF5}" dt="2025-01-15T17:47:22.818" v="5376" actId="2711"/>
          <ac:spMkLst>
            <pc:docMk/>
            <pc:sldMk cId="0" sldId="279"/>
            <ac:spMk id="10243" creationId="{045914B9-918A-5A7B-B7FC-120F83FF87A9}"/>
          </ac:spMkLst>
        </pc:spChg>
      </pc:sldChg>
      <pc:sldChg chg="modSp mod">
        <pc:chgData name="Ana Sacristán García" userId="edf547056ce99af1" providerId="LiveId" clId="{3AE65E0C-1AC9-475F-8A87-E0B9FF8D2BF5}" dt="2025-01-15T18:49:13.202" v="7246" actId="1076"/>
        <pc:sldMkLst>
          <pc:docMk/>
          <pc:sldMk cId="0" sldId="284"/>
        </pc:sldMkLst>
        <pc:spChg chg="mod">
          <ac:chgData name="Ana Sacristán García" userId="edf547056ce99af1" providerId="LiveId" clId="{3AE65E0C-1AC9-475F-8A87-E0B9FF8D2BF5}" dt="2025-01-15T18:49:13.202" v="7246" actId="1076"/>
          <ac:spMkLst>
            <pc:docMk/>
            <pc:sldMk cId="0" sldId="284"/>
            <ac:spMk id="18435" creationId="{652A0E83-D614-28C9-4579-937CD17FDD7A}"/>
          </ac:spMkLst>
        </pc:spChg>
        <pc:spChg chg="mod">
          <ac:chgData name="Ana Sacristán García" userId="edf547056ce99af1" providerId="LiveId" clId="{3AE65E0C-1AC9-475F-8A87-E0B9FF8D2BF5}" dt="2025-01-15T18:48:52.272" v="7242" actId="2711"/>
          <ac:spMkLst>
            <pc:docMk/>
            <pc:sldMk cId="0" sldId="284"/>
            <ac:spMk id="24578" creationId="{A89DDBC7-D2A2-83B0-5BBB-9C2DA0B894E5}"/>
          </ac:spMkLst>
        </pc:spChg>
        <pc:picChg chg="mod">
          <ac:chgData name="Ana Sacristán García" userId="edf547056ce99af1" providerId="LiveId" clId="{3AE65E0C-1AC9-475F-8A87-E0B9FF8D2BF5}" dt="2025-01-15T18:21:19.390" v="6276" actId="1076"/>
          <ac:picMkLst>
            <pc:docMk/>
            <pc:sldMk cId="0" sldId="284"/>
            <ac:picMk id="24581" creationId="{3E625A1D-38D7-8ADA-3B74-E87C3D3C69BB}"/>
          </ac:picMkLst>
        </pc:picChg>
      </pc:sldChg>
      <pc:sldChg chg="delSp modSp mod">
        <pc:chgData name="Ana Sacristán García" userId="edf547056ce99af1" providerId="LiveId" clId="{3AE65E0C-1AC9-475F-8A87-E0B9FF8D2BF5}" dt="2025-01-15T18:50:58.508" v="7295" actId="20577"/>
        <pc:sldMkLst>
          <pc:docMk/>
          <pc:sldMk cId="0" sldId="287"/>
        </pc:sldMkLst>
        <pc:spChg chg="del">
          <ac:chgData name="Ana Sacristán García" userId="edf547056ce99af1" providerId="LiveId" clId="{3AE65E0C-1AC9-475F-8A87-E0B9FF8D2BF5}" dt="2025-01-15T18:32:07.646" v="6690" actId="478"/>
          <ac:spMkLst>
            <pc:docMk/>
            <pc:sldMk cId="0" sldId="287"/>
            <ac:spMk id="2" creationId="{BEEDF4D2-6035-27A2-E5DC-26A8A5C2E583}"/>
          </ac:spMkLst>
        </pc:spChg>
        <pc:spChg chg="mod">
          <ac:chgData name="Ana Sacristán García" userId="edf547056ce99af1" providerId="LiveId" clId="{3AE65E0C-1AC9-475F-8A87-E0B9FF8D2BF5}" dt="2025-01-15T18:50:58.508" v="7295" actId="20577"/>
          <ac:spMkLst>
            <pc:docMk/>
            <pc:sldMk cId="0" sldId="287"/>
            <ac:spMk id="20483" creationId="{BBFDCFBD-214F-55F5-B53F-09A1D13DCDEB}"/>
          </ac:spMkLst>
        </pc:spChg>
        <pc:spChg chg="mod">
          <ac:chgData name="Ana Sacristán García" userId="edf547056ce99af1" providerId="LiveId" clId="{3AE65E0C-1AC9-475F-8A87-E0B9FF8D2BF5}" dt="2025-01-15T18:26:33.314" v="6449" actId="1076"/>
          <ac:spMkLst>
            <pc:docMk/>
            <pc:sldMk cId="0" sldId="287"/>
            <ac:spMk id="25602" creationId="{5B95243C-C3D7-2B56-F4B4-65D515FB7228}"/>
          </ac:spMkLst>
        </pc:spChg>
        <pc:picChg chg="del">
          <ac:chgData name="Ana Sacristán García" userId="edf547056ce99af1" providerId="LiveId" clId="{3AE65E0C-1AC9-475F-8A87-E0B9FF8D2BF5}" dt="2025-01-15T18:28:42.832" v="6556" actId="478"/>
          <ac:picMkLst>
            <pc:docMk/>
            <pc:sldMk cId="0" sldId="287"/>
            <ac:picMk id="25604" creationId="{80B820D6-191C-EC01-FB68-85B03218BB07}"/>
          </ac:picMkLst>
        </pc:picChg>
      </pc:sldChg>
      <pc:sldChg chg="modSp mod">
        <pc:chgData name="Ana Sacristán García" userId="edf547056ce99af1" providerId="LiveId" clId="{3AE65E0C-1AC9-475F-8A87-E0B9FF8D2BF5}" dt="2025-01-15T19:38:03.967" v="8634" actId="114"/>
        <pc:sldMkLst>
          <pc:docMk/>
          <pc:sldMk cId="0" sldId="288"/>
        </pc:sldMkLst>
        <pc:spChg chg="mod">
          <ac:chgData name="Ana Sacristán García" userId="edf547056ce99af1" providerId="LiveId" clId="{3AE65E0C-1AC9-475F-8A87-E0B9FF8D2BF5}" dt="2025-01-15T19:38:03.967" v="8634" actId="114"/>
          <ac:spMkLst>
            <pc:docMk/>
            <pc:sldMk cId="0" sldId="288"/>
            <ac:spMk id="26627" creationId="{F239C6F9-22EB-DD46-A468-DCED889D7693}"/>
          </ac:spMkLst>
        </pc:spChg>
      </pc:sldChg>
      <pc:sldChg chg="addSp delSp modSp mod">
        <pc:chgData name="Ana Sacristán García" userId="edf547056ce99af1" providerId="LiveId" clId="{3AE65E0C-1AC9-475F-8A87-E0B9FF8D2BF5}" dt="2025-01-15T20:42:52.588" v="8676" actId="1076"/>
        <pc:sldMkLst>
          <pc:docMk/>
          <pc:sldMk cId="0" sldId="290"/>
        </pc:sldMkLst>
        <pc:spChg chg="del">
          <ac:chgData name="Ana Sacristán García" userId="edf547056ce99af1" providerId="LiveId" clId="{3AE65E0C-1AC9-475F-8A87-E0B9FF8D2BF5}" dt="2025-01-15T20:41:43.017" v="8641" actId="478"/>
          <ac:spMkLst>
            <pc:docMk/>
            <pc:sldMk cId="0" sldId="290"/>
            <ac:spMk id="2" creationId="{C1416D00-0446-B388-6173-74F01EC8FBAD}"/>
          </ac:spMkLst>
        </pc:spChg>
        <pc:spChg chg="del">
          <ac:chgData name="Ana Sacristán García" userId="edf547056ce99af1" providerId="LiveId" clId="{3AE65E0C-1AC9-475F-8A87-E0B9FF8D2BF5}" dt="2025-01-15T20:41:38.628" v="8640" actId="478"/>
          <ac:spMkLst>
            <pc:docMk/>
            <pc:sldMk cId="0" sldId="290"/>
            <ac:spMk id="5" creationId="{93B0FC8E-EAF6-E75D-325C-0F6117312D96}"/>
          </ac:spMkLst>
        </pc:spChg>
        <pc:spChg chg="add mod">
          <ac:chgData name="Ana Sacristán García" userId="edf547056ce99af1" providerId="LiveId" clId="{3AE65E0C-1AC9-475F-8A87-E0B9FF8D2BF5}" dt="2025-01-15T20:42:52.588" v="8676" actId="1076"/>
          <ac:spMkLst>
            <pc:docMk/>
            <pc:sldMk cId="0" sldId="290"/>
            <ac:spMk id="7" creationId="{0E96FA3D-2667-046A-A585-B1293303F52A}"/>
          </ac:spMkLst>
        </pc:spChg>
        <pc:spChg chg="del mod">
          <ac:chgData name="Ana Sacristán García" userId="edf547056ce99af1" providerId="LiveId" clId="{3AE65E0C-1AC9-475F-8A87-E0B9FF8D2BF5}" dt="2025-01-15T20:41:32.558" v="8638" actId="478"/>
          <ac:spMkLst>
            <pc:docMk/>
            <pc:sldMk cId="0" sldId="290"/>
            <ac:spMk id="22531" creationId="{1C015828-B0C6-EDA7-255E-3B9A31652260}"/>
          </ac:spMkLst>
        </pc:spChg>
        <pc:picChg chg="add">
          <ac:chgData name="Ana Sacristán García" userId="edf547056ce99af1" providerId="LiveId" clId="{3AE65E0C-1AC9-475F-8A87-E0B9FF8D2BF5}" dt="2025-01-15T20:41:36.280" v="8639"/>
          <ac:picMkLst>
            <pc:docMk/>
            <pc:sldMk cId="0" sldId="290"/>
            <ac:picMk id="3" creationId="{CD509EA2-432A-7347-773F-C19659B3344F}"/>
          </ac:picMkLst>
        </pc:picChg>
        <pc:picChg chg="add del mod">
          <ac:chgData name="Ana Sacristán García" userId="edf547056ce99af1" providerId="LiveId" clId="{3AE65E0C-1AC9-475F-8A87-E0B9FF8D2BF5}" dt="2025-01-15T20:42:25.212" v="8646" actId="478"/>
          <ac:picMkLst>
            <pc:docMk/>
            <pc:sldMk cId="0" sldId="290"/>
            <ac:picMk id="6" creationId="{B0969316-9303-8165-D8CB-DA4E4E5A1022}"/>
          </ac:picMkLst>
        </pc:picChg>
        <pc:picChg chg="del">
          <ac:chgData name="Ana Sacristán García" userId="edf547056ce99af1" providerId="LiveId" clId="{3AE65E0C-1AC9-475F-8A87-E0B9FF8D2BF5}" dt="2025-01-15T20:41:30.042" v="8637" actId="478"/>
          <ac:picMkLst>
            <pc:docMk/>
            <pc:sldMk cId="0" sldId="290"/>
            <ac:picMk id="27654" creationId="{6D570E62-0CFA-F860-FB7B-6272E2EC3F1F}"/>
          </ac:picMkLst>
        </pc:picChg>
      </pc:sldChg>
      <pc:sldChg chg="modSp mod">
        <pc:chgData name="Ana Sacristán García" userId="edf547056ce99af1" providerId="LiveId" clId="{3AE65E0C-1AC9-475F-8A87-E0B9FF8D2BF5}" dt="2025-01-13T20:32:51.948" v="2473" actId="13926"/>
        <pc:sldMkLst>
          <pc:docMk/>
          <pc:sldMk cId="0" sldId="293"/>
        </pc:sldMkLst>
        <pc:spChg chg="mod">
          <ac:chgData name="Ana Sacristán García" userId="edf547056ce99af1" providerId="LiveId" clId="{3AE65E0C-1AC9-475F-8A87-E0B9FF8D2BF5}" dt="2025-01-13T20:32:51.948" v="2473" actId="13926"/>
          <ac:spMkLst>
            <pc:docMk/>
            <pc:sldMk cId="0" sldId="293"/>
            <ac:spMk id="27651" creationId="{643FBFFC-B1B2-1385-F6D5-677370381D7B}"/>
          </ac:spMkLst>
        </pc:spChg>
      </pc:sldChg>
      <pc:sldChg chg="addSp delSp modSp mod">
        <pc:chgData name="Ana Sacristán García" userId="edf547056ce99af1" providerId="LiveId" clId="{3AE65E0C-1AC9-475F-8A87-E0B9FF8D2BF5}" dt="2025-01-15T17:00:05.598" v="4179" actId="1076"/>
        <pc:sldMkLst>
          <pc:docMk/>
          <pc:sldMk cId="0" sldId="300"/>
        </pc:sldMkLst>
        <pc:spChg chg="mod">
          <ac:chgData name="Ana Sacristán García" userId="edf547056ce99af1" providerId="LiveId" clId="{3AE65E0C-1AC9-475F-8A87-E0B9FF8D2BF5}" dt="2025-01-15T17:00:01.885" v="4178" actId="2711"/>
          <ac:spMkLst>
            <pc:docMk/>
            <pc:sldMk cId="0" sldId="300"/>
            <ac:spMk id="11267" creationId="{547BA1FB-00E8-A2DA-450D-BB2AD37FCBBA}"/>
          </ac:spMkLst>
        </pc:spChg>
        <pc:picChg chg="add mod">
          <ac:chgData name="Ana Sacristán García" userId="edf547056ce99af1" providerId="LiveId" clId="{3AE65E0C-1AC9-475F-8A87-E0B9FF8D2BF5}" dt="2025-01-15T16:59:50.656" v="4177" actId="1076"/>
          <ac:picMkLst>
            <pc:docMk/>
            <pc:sldMk cId="0" sldId="300"/>
            <ac:picMk id="3" creationId="{14831C42-BEE6-CA5A-9A23-B5542C518A6A}"/>
          </ac:picMkLst>
        </pc:picChg>
        <pc:picChg chg="mod">
          <ac:chgData name="Ana Sacristán García" userId="edf547056ce99af1" providerId="LiveId" clId="{3AE65E0C-1AC9-475F-8A87-E0B9FF8D2BF5}" dt="2025-01-15T17:00:05.598" v="4179" actId="1076"/>
          <ac:picMkLst>
            <pc:docMk/>
            <pc:sldMk cId="0" sldId="300"/>
            <ac:picMk id="11270" creationId="{21B49051-681E-3BB2-7B2A-3B26FAD288D6}"/>
          </ac:picMkLst>
        </pc:picChg>
      </pc:sldChg>
      <pc:sldChg chg="addSp modSp mod">
        <pc:chgData name="Ana Sacristán García" userId="edf547056ce99af1" providerId="LiveId" clId="{3AE65E0C-1AC9-475F-8A87-E0B9FF8D2BF5}" dt="2025-01-15T17:47:41.641" v="5384" actId="20577"/>
        <pc:sldMkLst>
          <pc:docMk/>
          <pc:sldMk cId="0" sldId="301"/>
        </pc:sldMkLst>
        <pc:spChg chg="add mod">
          <ac:chgData name="Ana Sacristán García" userId="edf547056ce99af1" providerId="LiveId" clId="{3AE65E0C-1AC9-475F-8A87-E0B9FF8D2BF5}" dt="2025-01-14T19:34:50.864" v="2816" actId="208"/>
          <ac:spMkLst>
            <pc:docMk/>
            <pc:sldMk cId="0" sldId="301"/>
            <ac:spMk id="2" creationId="{02E8BC7F-66EE-CBB8-CDAC-B2F2A928AFC3}"/>
          </ac:spMkLst>
        </pc:spChg>
        <pc:spChg chg="add mod">
          <ac:chgData name="Ana Sacristán García" userId="edf547056ce99af1" providerId="LiveId" clId="{3AE65E0C-1AC9-475F-8A87-E0B9FF8D2BF5}" dt="2025-01-15T17:47:41.641" v="5384" actId="20577"/>
          <ac:spMkLst>
            <pc:docMk/>
            <pc:sldMk cId="0" sldId="301"/>
            <ac:spMk id="5" creationId="{91A3AEAD-6288-6199-12C9-1D466CAF591E}"/>
          </ac:spMkLst>
        </pc:spChg>
        <pc:spChg chg="add mod">
          <ac:chgData name="Ana Sacristán García" userId="edf547056ce99af1" providerId="LiveId" clId="{3AE65E0C-1AC9-475F-8A87-E0B9FF8D2BF5}" dt="2025-01-14T19:37:10.427" v="2892" actId="20577"/>
          <ac:spMkLst>
            <pc:docMk/>
            <pc:sldMk cId="0" sldId="301"/>
            <ac:spMk id="6" creationId="{030D1E1B-DB8A-5B28-CD50-7F46983E2618}"/>
          </ac:spMkLst>
        </pc:spChg>
        <pc:spChg chg="add mod">
          <ac:chgData name="Ana Sacristán García" userId="edf547056ce99af1" providerId="LiveId" clId="{3AE65E0C-1AC9-475F-8A87-E0B9FF8D2BF5}" dt="2025-01-14T19:38:34.978" v="3049" actId="207"/>
          <ac:spMkLst>
            <pc:docMk/>
            <pc:sldMk cId="0" sldId="301"/>
            <ac:spMk id="7" creationId="{2F74AF40-6A3E-CC85-9560-3AB207703D7A}"/>
          </ac:spMkLst>
        </pc:spChg>
        <pc:picChg chg="add mod">
          <ac:chgData name="Ana Sacristán García" userId="edf547056ce99af1" providerId="LiveId" clId="{3AE65E0C-1AC9-475F-8A87-E0B9FF8D2BF5}" dt="2025-01-13T20:02:20.556" v="2336" actId="1076"/>
          <ac:picMkLst>
            <pc:docMk/>
            <pc:sldMk cId="0" sldId="301"/>
            <ac:picMk id="3" creationId="{AE133D46-DF5C-75F7-FF03-6B4070ADB0DC}"/>
          </ac:picMkLst>
        </pc:picChg>
      </pc:sldChg>
      <pc:sldChg chg="del">
        <pc:chgData name="Ana Sacristán García" userId="edf547056ce99af1" providerId="LiveId" clId="{3AE65E0C-1AC9-475F-8A87-E0B9FF8D2BF5}" dt="2025-01-14T20:00:39.238" v="3054" actId="47"/>
        <pc:sldMkLst>
          <pc:docMk/>
          <pc:sldMk cId="0" sldId="303"/>
        </pc:sldMkLst>
      </pc:sldChg>
      <pc:sldChg chg="modSp mod">
        <pc:chgData name="Ana Sacristán García" userId="edf547056ce99af1" providerId="LiveId" clId="{3AE65E0C-1AC9-475F-8A87-E0B9FF8D2BF5}" dt="2025-01-15T18:14:22.417" v="5897" actId="20577"/>
        <pc:sldMkLst>
          <pc:docMk/>
          <pc:sldMk cId="0" sldId="373"/>
        </pc:sldMkLst>
        <pc:spChg chg="mod">
          <ac:chgData name="Ana Sacristán García" userId="edf547056ce99af1" providerId="LiveId" clId="{3AE65E0C-1AC9-475F-8A87-E0B9FF8D2BF5}" dt="2025-01-15T18:14:22.417" v="5897" actId="20577"/>
          <ac:spMkLst>
            <pc:docMk/>
            <pc:sldMk cId="0" sldId="373"/>
            <ac:spMk id="3" creationId="{3206962A-DFB3-12D5-77B9-E8DEED081FD6}"/>
          </ac:spMkLst>
        </pc:spChg>
      </pc:sldChg>
      <pc:sldChg chg="modSp mod">
        <pc:chgData name="Ana Sacristán García" userId="edf547056ce99af1" providerId="LiveId" clId="{3AE65E0C-1AC9-475F-8A87-E0B9FF8D2BF5}" dt="2025-01-13T20:32:10.234" v="2472" actId="13926"/>
        <pc:sldMkLst>
          <pc:docMk/>
          <pc:sldMk cId="4010804809" sldId="376"/>
        </pc:sldMkLst>
        <pc:spChg chg="mod">
          <ac:chgData name="Ana Sacristán García" userId="edf547056ce99af1" providerId="LiveId" clId="{3AE65E0C-1AC9-475F-8A87-E0B9FF8D2BF5}" dt="2025-01-13T20:32:10.234" v="2472" actId="13926"/>
          <ac:spMkLst>
            <pc:docMk/>
            <pc:sldMk cId="4010804809" sldId="376"/>
            <ac:spMk id="5" creationId="{6BDC27D5-6A4C-568A-3978-28A5AF886AE0}"/>
          </ac:spMkLst>
        </pc:spChg>
      </pc:sldChg>
      <pc:sldChg chg="addSp delSp modSp add del mod">
        <pc:chgData name="Ana Sacristán García" userId="edf547056ce99af1" providerId="LiveId" clId="{3AE65E0C-1AC9-475F-8A87-E0B9FF8D2BF5}" dt="2025-01-14T19:11:40.649" v="2520" actId="21"/>
        <pc:sldMkLst>
          <pc:docMk/>
          <pc:sldMk cId="376053029" sldId="378"/>
        </pc:sldMkLst>
        <pc:picChg chg="mod">
          <ac:chgData name="Ana Sacristán García" userId="edf547056ce99af1" providerId="LiveId" clId="{3AE65E0C-1AC9-475F-8A87-E0B9FF8D2BF5}" dt="2025-01-11T18:03:02.814" v="357" actId="1076"/>
          <ac:picMkLst>
            <pc:docMk/>
            <pc:sldMk cId="376053029" sldId="378"/>
            <ac:picMk id="1026" creationId="{A053581E-B708-F610-44AF-7DF6A5A007BF}"/>
          </ac:picMkLst>
        </pc:picChg>
      </pc:sldChg>
      <pc:sldChg chg="addSp delSp modSp add mod">
        <pc:chgData name="Ana Sacristán García" userId="edf547056ce99af1" providerId="LiveId" clId="{3AE65E0C-1AC9-475F-8A87-E0B9FF8D2BF5}" dt="2025-01-11T18:02:43.111" v="356" actId="20577"/>
        <pc:sldMkLst>
          <pc:docMk/>
          <pc:sldMk cId="3497378584" sldId="379"/>
        </pc:sldMkLst>
        <pc:spChg chg="add mod">
          <ac:chgData name="Ana Sacristán García" userId="edf547056ce99af1" providerId="LiveId" clId="{3AE65E0C-1AC9-475F-8A87-E0B9FF8D2BF5}" dt="2025-01-11T18:02:43.111" v="356" actId="20577"/>
          <ac:spMkLst>
            <pc:docMk/>
            <pc:sldMk cId="3497378584" sldId="379"/>
            <ac:spMk id="5" creationId="{8E9EEE22-6869-9BE7-BDA3-117748294C2E}"/>
          </ac:spMkLst>
        </pc:spChg>
        <pc:spChg chg="mod">
          <ac:chgData name="Ana Sacristán García" userId="edf547056ce99af1" providerId="LiveId" clId="{3AE65E0C-1AC9-475F-8A87-E0B9FF8D2BF5}" dt="2025-01-11T17:57:30.374" v="226" actId="20577"/>
          <ac:spMkLst>
            <pc:docMk/>
            <pc:sldMk cId="3497378584" sldId="379"/>
            <ac:spMk id="5122" creationId="{47488186-FC03-BBB6-EE1B-6A5B4A168895}"/>
          </ac:spMkLst>
        </pc:spChg>
      </pc:sldChg>
      <pc:sldChg chg="addSp delSp modSp add mod">
        <pc:chgData name="Ana Sacristán García" userId="edf547056ce99af1" providerId="LiveId" clId="{3AE65E0C-1AC9-475F-8A87-E0B9FF8D2BF5}" dt="2025-01-11T18:00:54.587" v="288" actId="122"/>
        <pc:sldMkLst>
          <pc:docMk/>
          <pc:sldMk cId="1152521653" sldId="380"/>
        </pc:sldMkLst>
        <pc:spChg chg="mod">
          <ac:chgData name="Ana Sacristán García" userId="edf547056ce99af1" providerId="LiveId" clId="{3AE65E0C-1AC9-475F-8A87-E0B9FF8D2BF5}" dt="2025-01-11T18:00:54.587" v="288" actId="122"/>
          <ac:spMkLst>
            <pc:docMk/>
            <pc:sldMk cId="1152521653" sldId="380"/>
            <ac:spMk id="4102" creationId="{66E065F3-C145-9B4D-514F-9A12A5D45A29}"/>
          </ac:spMkLst>
        </pc:spChg>
      </pc:sldChg>
      <pc:sldChg chg="modSp add mod ord">
        <pc:chgData name="Ana Sacristán García" userId="edf547056ce99af1" providerId="LiveId" clId="{3AE65E0C-1AC9-475F-8A87-E0B9FF8D2BF5}" dt="2025-01-15T16:24:15.961" v="3250" actId="20577"/>
        <pc:sldMkLst>
          <pc:docMk/>
          <pc:sldMk cId="3618050750" sldId="381"/>
        </pc:sldMkLst>
        <pc:spChg chg="mod">
          <ac:chgData name="Ana Sacristán García" userId="edf547056ce99af1" providerId="LiveId" clId="{3AE65E0C-1AC9-475F-8A87-E0B9FF8D2BF5}" dt="2025-01-15T16:24:15.961" v="3250" actId="20577"/>
          <ac:spMkLst>
            <pc:docMk/>
            <pc:sldMk cId="3618050750" sldId="381"/>
            <ac:spMk id="5" creationId="{F760D2BB-3F8E-B860-3A0E-FD551135A9E0}"/>
          </ac:spMkLst>
        </pc:spChg>
      </pc:sldChg>
      <pc:sldChg chg="addSp delSp modSp add mod ord">
        <pc:chgData name="Ana Sacristán García" userId="edf547056ce99af1" providerId="LiveId" clId="{3AE65E0C-1AC9-475F-8A87-E0B9FF8D2BF5}" dt="2025-01-15T16:45:36.256" v="3927" actId="478"/>
        <pc:sldMkLst>
          <pc:docMk/>
          <pc:sldMk cId="1918891503" sldId="382"/>
        </pc:sldMkLst>
        <pc:spChg chg="add del mod">
          <ac:chgData name="Ana Sacristán García" userId="edf547056ce99af1" providerId="LiveId" clId="{3AE65E0C-1AC9-475F-8A87-E0B9FF8D2BF5}" dt="2025-01-15T16:45:36.256" v="3927" actId="478"/>
          <ac:spMkLst>
            <pc:docMk/>
            <pc:sldMk cId="1918891503" sldId="382"/>
            <ac:spMk id="2" creationId="{A7B46A67-38EE-1CE3-3735-B68A95A7674C}"/>
          </ac:spMkLst>
        </pc:spChg>
        <pc:spChg chg="add mod">
          <ac:chgData name="Ana Sacristán García" userId="edf547056ce99af1" providerId="LiveId" clId="{3AE65E0C-1AC9-475F-8A87-E0B9FF8D2BF5}" dt="2025-01-15T16:45:25.242" v="3925"/>
          <ac:spMkLst>
            <pc:docMk/>
            <pc:sldMk cId="1918891503" sldId="382"/>
            <ac:spMk id="3" creationId="{2992A5F9-6A2D-FBCB-69EB-5AAEB41E65CB}"/>
          </ac:spMkLst>
        </pc:spChg>
        <pc:spChg chg="add del mod">
          <ac:chgData name="Ana Sacristán García" userId="edf547056ce99af1" providerId="LiveId" clId="{3AE65E0C-1AC9-475F-8A87-E0B9FF8D2BF5}" dt="2025-01-15T16:45:24.636" v="3924" actId="21"/>
          <ac:spMkLst>
            <pc:docMk/>
            <pc:sldMk cId="1918891503" sldId="382"/>
            <ac:spMk id="4" creationId="{211F22B3-6BF8-740C-6F24-60AF5E56EB70}"/>
          </ac:spMkLst>
        </pc:spChg>
        <pc:spChg chg="add mod">
          <ac:chgData name="Ana Sacristán García" userId="edf547056ce99af1" providerId="LiveId" clId="{3AE65E0C-1AC9-475F-8A87-E0B9FF8D2BF5}" dt="2025-01-15T16:45:25.242" v="3925"/>
          <ac:spMkLst>
            <pc:docMk/>
            <pc:sldMk cId="1918891503" sldId="382"/>
            <ac:spMk id="5" creationId="{211F22B3-6BF8-740C-6F24-60AF5E56EB70}"/>
          </ac:spMkLst>
        </pc:spChg>
        <pc:spChg chg="del mod">
          <ac:chgData name="Ana Sacristán García" userId="edf547056ce99af1" providerId="LiveId" clId="{3AE65E0C-1AC9-475F-8A87-E0B9FF8D2BF5}" dt="2025-01-15T16:45:24.636" v="3924" actId="21"/>
          <ac:spMkLst>
            <pc:docMk/>
            <pc:sldMk cId="1918891503" sldId="382"/>
            <ac:spMk id="5122" creationId="{2992A5F9-6A2D-FBCB-69EB-5AAEB41E65CB}"/>
          </ac:spMkLst>
        </pc:spChg>
        <pc:picChg chg="add mod">
          <ac:chgData name="Ana Sacristán García" userId="edf547056ce99af1" providerId="LiveId" clId="{3AE65E0C-1AC9-475F-8A87-E0B9FF8D2BF5}" dt="2025-01-15T16:45:29.989" v="3926" actId="14100"/>
          <ac:picMkLst>
            <pc:docMk/>
            <pc:sldMk cId="1918891503" sldId="382"/>
            <ac:picMk id="2050" creationId="{903C3EBE-221D-6AF3-BC77-EB417F294BF1}"/>
          </ac:picMkLst>
        </pc:picChg>
      </pc:sldChg>
      <pc:sldChg chg="addSp delSp modSp add mod ord">
        <pc:chgData name="Ana Sacristán García" userId="edf547056ce99af1" providerId="LiveId" clId="{3AE65E0C-1AC9-475F-8A87-E0B9FF8D2BF5}" dt="2025-01-15T16:52:27.622" v="3973" actId="1076"/>
        <pc:sldMkLst>
          <pc:docMk/>
          <pc:sldMk cId="1394364305" sldId="383"/>
        </pc:sldMkLst>
        <pc:spChg chg="add mod">
          <ac:chgData name="Ana Sacristán García" userId="edf547056ce99af1" providerId="LiveId" clId="{3AE65E0C-1AC9-475F-8A87-E0B9FF8D2BF5}" dt="2025-01-15T16:52:27.622" v="3973" actId="1076"/>
          <ac:spMkLst>
            <pc:docMk/>
            <pc:sldMk cId="1394364305" sldId="383"/>
            <ac:spMk id="3" creationId="{61FE97E7-2D53-38F9-C38B-53CBBE931F83}"/>
          </ac:spMkLst>
        </pc:spChg>
        <pc:spChg chg="mod">
          <ac:chgData name="Ana Sacristán García" userId="edf547056ce99af1" providerId="LiveId" clId="{3AE65E0C-1AC9-475F-8A87-E0B9FF8D2BF5}" dt="2025-01-15T16:52:22.199" v="3972" actId="403"/>
          <ac:spMkLst>
            <pc:docMk/>
            <pc:sldMk cId="1394364305" sldId="383"/>
            <ac:spMk id="5122" creationId="{7F2DCF9D-B914-1289-DC4C-A350ED646BB3}"/>
          </ac:spMkLst>
        </pc:spChg>
        <pc:picChg chg="add mod">
          <ac:chgData name="Ana Sacristán García" userId="edf547056ce99af1" providerId="LiveId" clId="{3AE65E0C-1AC9-475F-8A87-E0B9FF8D2BF5}" dt="2025-01-15T16:52:10.277" v="3968" actId="1076"/>
          <ac:picMkLst>
            <pc:docMk/>
            <pc:sldMk cId="1394364305" sldId="383"/>
            <ac:picMk id="2" creationId="{DA55EB00-E31D-71A7-179D-6415D730AE93}"/>
          </ac:picMkLst>
        </pc:picChg>
      </pc:sldChg>
      <pc:sldChg chg="addSp delSp modSp add mod">
        <pc:chgData name="Ana Sacristán García" userId="edf547056ce99af1" providerId="LiveId" clId="{3AE65E0C-1AC9-475F-8A87-E0B9FF8D2BF5}" dt="2025-01-14T19:04:47.601" v="2506"/>
        <pc:sldMkLst>
          <pc:docMk/>
          <pc:sldMk cId="1754953930" sldId="384"/>
        </pc:sldMkLst>
        <pc:spChg chg="mod">
          <ac:chgData name="Ana Sacristán García" userId="edf547056ce99af1" providerId="LiveId" clId="{3AE65E0C-1AC9-475F-8A87-E0B9FF8D2BF5}" dt="2025-01-11T18:19:28.289" v="611" actId="20577"/>
          <ac:spMkLst>
            <pc:docMk/>
            <pc:sldMk cId="1754953930" sldId="384"/>
            <ac:spMk id="9218" creationId="{90494E82-7B2C-4E16-EC42-2D05DACDCD87}"/>
          </ac:spMkLst>
        </pc:spChg>
        <pc:picChg chg="add">
          <ac:chgData name="Ana Sacristán García" userId="edf547056ce99af1" providerId="LiveId" clId="{3AE65E0C-1AC9-475F-8A87-E0B9FF8D2BF5}" dt="2025-01-14T19:04:47.601" v="2506"/>
          <ac:picMkLst>
            <pc:docMk/>
            <pc:sldMk cId="1754953930" sldId="384"/>
            <ac:picMk id="4" creationId="{10EF7139-4788-A1D0-2CAB-C9DC460F364E}"/>
          </ac:picMkLst>
        </pc:picChg>
      </pc:sldChg>
      <pc:sldChg chg="addSp delSp modSp add ord">
        <pc:chgData name="Ana Sacristán García" userId="edf547056ce99af1" providerId="LiveId" clId="{3AE65E0C-1AC9-475F-8A87-E0B9FF8D2BF5}" dt="2025-01-11T18:24:43.998" v="896"/>
        <pc:sldMkLst>
          <pc:docMk/>
          <pc:sldMk cId="2749857362" sldId="385"/>
        </pc:sldMkLst>
        <pc:picChg chg="mod">
          <ac:chgData name="Ana Sacristán García" userId="edf547056ce99af1" providerId="LiveId" clId="{3AE65E0C-1AC9-475F-8A87-E0B9FF8D2BF5}" dt="2025-01-11T18:24:28.434" v="894" actId="1076"/>
          <ac:picMkLst>
            <pc:docMk/>
            <pc:sldMk cId="2749857362" sldId="385"/>
            <ac:picMk id="10245" creationId="{F9CB9DC9-AFAF-543C-3C53-6383A1DB4F11}"/>
          </ac:picMkLst>
        </pc:picChg>
      </pc:sldChg>
      <pc:sldChg chg="addSp delSp modSp add mod">
        <pc:chgData name="Ana Sacristán García" userId="edf547056ce99af1" providerId="LiveId" clId="{3AE65E0C-1AC9-475F-8A87-E0B9FF8D2BF5}" dt="2025-01-15T17:23:15.456" v="4759" actId="207"/>
        <pc:sldMkLst>
          <pc:docMk/>
          <pc:sldMk cId="3300756636" sldId="386"/>
        </pc:sldMkLst>
        <pc:spChg chg="add mod">
          <ac:chgData name="Ana Sacristán García" userId="edf547056ce99af1" providerId="LiveId" clId="{3AE65E0C-1AC9-475F-8A87-E0B9FF8D2BF5}" dt="2025-01-15T17:23:15.456" v="4759" actId="207"/>
          <ac:spMkLst>
            <pc:docMk/>
            <pc:sldMk cId="3300756636" sldId="386"/>
            <ac:spMk id="4" creationId="{D6A9C4CA-C839-E9A8-B424-9BD4CDF5B873}"/>
          </ac:spMkLst>
        </pc:spChg>
        <pc:spChg chg="add del mod">
          <ac:chgData name="Ana Sacristán García" userId="edf547056ce99af1" providerId="LiveId" clId="{3AE65E0C-1AC9-475F-8A87-E0B9FF8D2BF5}" dt="2025-01-15T17:22:32.518" v="4754" actId="478"/>
          <ac:spMkLst>
            <pc:docMk/>
            <pc:sldMk cId="3300756636" sldId="386"/>
            <ac:spMk id="5" creationId="{11C8413D-E5C0-CA82-D5F7-CF09C8D177BE}"/>
          </ac:spMkLst>
        </pc:spChg>
        <pc:spChg chg="add mod">
          <ac:chgData name="Ana Sacristán García" userId="edf547056ce99af1" providerId="LiveId" clId="{3AE65E0C-1AC9-475F-8A87-E0B9FF8D2BF5}" dt="2025-01-15T17:21:18.584" v="4567" actId="1076"/>
          <ac:spMkLst>
            <pc:docMk/>
            <pc:sldMk cId="3300756636" sldId="386"/>
            <ac:spMk id="12294" creationId="{9B33F4EF-99B2-CEAF-739B-13C5359BCFC4}"/>
          </ac:spMkLst>
        </pc:spChg>
        <pc:spChg chg="mod">
          <ac:chgData name="Ana Sacristán García" userId="edf547056ce99af1" providerId="LiveId" clId="{3AE65E0C-1AC9-475F-8A87-E0B9FF8D2BF5}" dt="2025-01-15T17:20:47.429" v="4562" actId="2711"/>
          <ac:spMkLst>
            <pc:docMk/>
            <pc:sldMk cId="3300756636" sldId="386"/>
            <ac:spMk id="16386" creationId="{495A9D2D-B5E7-CACD-AF03-DD4B65F0F5B5}"/>
          </ac:spMkLst>
        </pc:spChg>
        <pc:spChg chg="del mod">
          <ac:chgData name="Ana Sacristán García" userId="edf547056ce99af1" providerId="LiveId" clId="{3AE65E0C-1AC9-475F-8A87-E0B9FF8D2BF5}" dt="2025-01-15T17:22:23.902" v="4752" actId="478"/>
          <ac:spMkLst>
            <pc:docMk/>
            <pc:sldMk cId="3300756636" sldId="386"/>
            <ac:spMk id="16387" creationId="{28D58613-8BC0-A219-985F-3F50A64735CC}"/>
          </ac:spMkLst>
        </pc:spChg>
        <pc:picChg chg="add mod">
          <ac:chgData name="Ana Sacristán García" userId="edf547056ce99af1" providerId="LiveId" clId="{3AE65E0C-1AC9-475F-8A87-E0B9FF8D2BF5}" dt="2025-01-15T17:22:51.007" v="4756" actId="1076"/>
          <ac:picMkLst>
            <pc:docMk/>
            <pc:sldMk cId="3300756636" sldId="386"/>
            <ac:picMk id="3" creationId="{39CFD583-0A0D-68BE-4D19-C325316D4EAD}"/>
          </ac:picMkLst>
        </pc:picChg>
        <pc:picChg chg="add mod">
          <ac:chgData name="Ana Sacristán García" userId="edf547056ce99af1" providerId="LiveId" clId="{3AE65E0C-1AC9-475F-8A87-E0B9FF8D2BF5}" dt="2025-01-15T17:20:55.619" v="4563" actId="1076"/>
          <ac:picMkLst>
            <pc:docMk/>
            <pc:sldMk cId="3300756636" sldId="386"/>
            <ac:picMk id="17414" creationId="{10C57B90-17EE-BF67-6895-5B16DD5D3A27}"/>
          </ac:picMkLst>
        </pc:picChg>
      </pc:sldChg>
      <pc:sldChg chg="addSp delSp modSp add mod">
        <pc:chgData name="Ana Sacristán García" userId="edf547056ce99af1" providerId="LiveId" clId="{3AE65E0C-1AC9-475F-8A87-E0B9FF8D2BF5}" dt="2025-01-15T17:18:35.219" v="4438" actId="20577"/>
        <pc:sldMkLst>
          <pc:docMk/>
          <pc:sldMk cId="1224891223" sldId="387"/>
        </pc:sldMkLst>
        <pc:spChg chg="add mod">
          <ac:chgData name="Ana Sacristán García" userId="edf547056ce99af1" providerId="LiveId" clId="{3AE65E0C-1AC9-475F-8A87-E0B9FF8D2BF5}" dt="2025-01-13T20:01:15.653" v="2329" actId="1076"/>
          <ac:spMkLst>
            <pc:docMk/>
            <pc:sldMk cId="1224891223" sldId="387"/>
            <ac:spMk id="3" creationId="{A060D9FC-85D0-30FA-6629-F2F1A8FAE303}"/>
          </ac:spMkLst>
        </pc:spChg>
        <pc:spChg chg="add mod">
          <ac:chgData name="Ana Sacristán García" userId="edf547056ce99af1" providerId="LiveId" clId="{3AE65E0C-1AC9-475F-8A87-E0B9FF8D2BF5}" dt="2025-01-13T19:44:12.569" v="2317" actId="1076"/>
          <ac:spMkLst>
            <pc:docMk/>
            <pc:sldMk cId="1224891223" sldId="387"/>
            <ac:spMk id="4" creationId="{789A86C8-1442-E01D-D2F9-510CD545262D}"/>
          </ac:spMkLst>
        </pc:spChg>
        <pc:spChg chg="add mod">
          <ac:chgData name="Ana Sacristán García" userId="edf547056ce99af1" providerId="LiveId" clId="{3AE65E0C-1AC9-475F-8A87-E0B9FF8D2BF5}" dt="2025-01-14T19:28:11.463" v="2647" actId="1076"/>
          <ac:spMkLst>
            <pc:docMk/>
            <pc:sldMk cId="1224891223" sldId="387"/>
            <ac:spMk id="5" creationId="{B70CF791-817D-ECCB-48CA-90A448249027}"/>
          </ac:spMkLst>
        </pc:spChg>
        <pc:spChg chg="mod">
          <ac:chgData name="Ana Sacristán García" userId="edf547056ce99af1" providerId="LiveId" clId="{3AE65E0C-1AC9-475F-8A87-E0B9FF8D2BF5}" dt="2025-01-15T17:18:35.219" v="4438" actId="20577"/>
          <ac:spMkLst>
            <pc:docMk/>
            <pc:sldMk cId="1224891223" sldId="387"/>
            <ac:spMk id="16387" creationId="{B62287CC-A09A-255B-B35A-0827E068A678}"/>
          </ac:spMkLst>
        </pc:spChg>
        <pc:picChg chg="add mod">
          <ac:chgData name="Ana Sacristán García" userId="edf547056ce99af1" providerId="LiveId" clId="{3AE65E0C-1AC9-475F-8A87-E0B9FF8D2BF5}" dt="2025-01-13T20:00:48.389" v="2321" actId="1076"/>
          <ac:picMkLst>
            <pc:docMk/>
            <pc:sldMk cId="1224891223" sldId="387"/>
            <ac:picMk id="1026" creationId="{F33E738C-7561-262F-99AF-E9B3B02AA5BD}"/>
          </ac:picMkLst>
        </pc:picChg>
      </pc:sldChg>
      <pc:sldChg chg="addSp delSp modSp add mod">
        <pc:chgData name="Ana Sacristán García" userId="edf547056ce99af1" providerId="LiveId" clId="{3AE65E0C-1AC9-475F-8A87-E0B9FF8D2BF5}" dt="2025-01-15T17:56:36.749" v="5811" actId="1076"/>
        <pc:sldMkLst>
          <pc:docMk/>
          <pc:sldMk cId="1133387642" sldId="388"/>
        </pc:sldMkLst>
        <pc:spChg chg="mod">
          <ac:chgData name="Ana Sacristán García" userId="edf547056ce99af1" providerId="LiveId" clId="{3AE65E0C-1AC9-475F-8A87-E0B9FF8D2BF5}" dt="2025-01-15T17:56:36.749" v="5811" actId="1076"/>
          <ac:spMkLst>
            <pc:docMk/>
            <pc:sldMk cId="1133387642" sldId="388"/>
            <ac:spMk id="14339" creationId="{ADCADCD7-46BF-3E0E-D314-3DF111A2FC1D}"/>
          </ac:spMkLst>
        </pc:spChg>
        <pc:spChg chg="mod">
          <ac:chgData name="Ana Sacristán García" userId="edf547056ce99af1" providerId="LiveId" clId="{3AE65E0C-1AC9-475F-8A87-E0B9FF8D2BF5}" dt="2025-01-15T17:55:40.553" v="5727" actId="2711"/>
          <ac:spMkLst>
            <pc:docMk/>
            <pc:sldMk cId="1133387642" sldId="388"/>
            <ac:spMk id="21506" creationId="{08B083CD-CBDA-3513-B28B-9E95090D9C40}"/>
          </ac:spMkLst>
        </pc:spChg>
        <pc:picChg chg="del mod">
          <ac:chgData name="Ana Sacristán García" userId="edf547056ce99af1" providerId="LiveId" clId="{3AE65E0C-1AC9-475F-8A87-E0B9FF8D2BF5}" dt="2025-01-15T17:49:41.522" v="5408" actId="478"/>
          <ac:picMkLst>
            <pc:docMk/>
            <pc:sldMk cId="1133387642" sldId="388"/>
            <ac:picMk id="2" creationId="{61C5B0AE-6483-4E61-03ED-AFC95A20DB84}"/>
          </ac:picMkLst>
        </pc:picChg>
        <pc:picChg chg="add del mod">
          <ac:chgData name="Ana Sacristán García" userId="edf547056ce99af1" providerId="LiveId" clId="{3AE65E0C-1AC9-475F-8A87-E0B9FF8D2BF5}" dt="2025-01-15T17:49:43.807" v="5409" actId="478"/>
          <ac:picMkLst>
            <pc:docMk/>
            <pc:sldMk cId="1133387642" sldId="388"/>
            <ac:picMk id="4" creationId="{44CFADFB-6EBE-0AE9-7521-2D23B453C8BA}"/>
          </ac:picMkLst>
        </pc:picChg>
      </pc:sldChg>
      <pc:sldChg chg="addSp delSp modSp add mod ord">
        <pc:chgData name="Ana Sacristán García" userId="edf547056ce99af1" providerId="LiveId" clId="{3AE65E0C-1AC9-475F-8A87-E0B9FF8D2BF5}" dt="2025-01-15T18:00:55.494" v="5869"/>
        <pc:sldMkLst>
          <pc:docMk/>
          <pc:sldMk cId="1736043129" sldId="389"/>
        </pc:sldMkLst>
        <pc:spChg chg="add mod">
          <ac:chgData name="Ana Sacristán García" userId="edf547056ce99af1" providerId="LiveId" clId="{3AE65E0C-1AC9-475F-8A87-E0B9FF8D2BF5}" dt="2025-01-13T20:27:13.027" v="2399" actId="20577"/>
          <ac:spMkLst>
            <pc:docMk/>
            <pc:sldMk cId="1736043129" sldId="389"/>
            <ac:spMk id="2" creationId="{1C5C1D35-AC3A-25A6-BE6A-101F5BE8C4FC}"/>
          </ac:spMkLst>
        </pc:spChg>
        <pc:spChg chg="add mod">
          <ac:chgData name="Ana Sacristán García" userId="edf547056ce99af1" providerId="LiveId" clId="{3AE65E0C-1AC9-475F-8A87-E0B9FF8D2BF5}" dt="2025-01-15T17:59:24.073" v="5860" actId="20577"/>
          <ac:spMkLst>
            <pc:docMk/>
            <pc:sldMk cId="1736043129" sldId="389"/>
            <ac:spMk id="3" creationId="{39E66E6D-373C-D801-4DA3-1C59E71F1E0F}"/>
          </ac:spMkLst>
        </pc:spChg>
        <pc:picChg chg="add mod">
          <ac:chgData name="Ana Sacristán García" userId="edf547056ce99af1" providerId="LiveId" clId="{3AE65E0C-1AC9-475F-8A87-E0B9FF8D2BF5}" dt="2025-01-15T18:00:15.768" v="5863" actId="1076"/>
          <ac:picMkLst>
            <pc:docMk/>
            <pc:sldMk cId="1736043129" sldId="389"/>
            <ac:picMk id="4" creationId="{2D18DDEB-4F5C-5E1F-BD12-86A1C820DF4F}"/>
          </ac:picMkLst>
        </pc:picChg>
        <pc:picChg chg="add mod">
          <ac:chgData name="Ana Sacristán García" userId="edf547056ce99af1" providerId="LiveId" clId="{3AE65E0C-1AC9-475F-8A87-E0B9FF8D2BF5}" dt="2025-01-13T20:26:42.327" v="2386" actId="1076"/>
          <ac:picMkLst>
            <pc:docMk/>
            <pc:sldMk cId="1736043129" sldId="389"/>
            <ac:picMk id="5" creationId="{FC0072BD-A724-CF18-DE37-980FA17DAEFB}"/>
          </ac:picMkLst>
        </pc:picChg>
        <pc:picChg chg="add mod">
          <ac:chgData name="Ana Sacristán García" userId="edf547056ce99af1" providerId="LiveId" clId="{3AE65E0C-1AC9-475F-8A87-E0B9FF8D2BF5}" dt="2025-01-13T20:26:37.550" v="2385" actId="1076"/>
          <ac:picMkLst>
            <pc:docMk/>
            <pc:sldMk cId="1736043129" sldId="389"/>
            <ac:picMk id="6" creationId="{914C3D69-A8D0-ECBA-5163-55D91CB293AA}"/>
          </ac:picMkLst>
        </pc:picChg>
        <pc:picChg chg="add mod">
          <ac:chgData name="Ana Sacristán García" userId="edf547056ce99af1" providerId="LiveId" clId="{3AE65E0C-1AC9-475F-8A87-E0B9FF8D2BF5}" dt="2025-01-15T18:00:51.092" v="5867" actId="1076"/>
          <ac:picMkLst>
            <pc:docMk/>
            <pc:sldMk cId="1736043129" sldId="389"/>
            <ac:picMk id="7" creationId="{9B8800CB-A007-835F-F1B1-9CE81852C5C0}"/>
          </ac:picMkLst>
        </pc:picChg>
        <pc:picChg chg="add mod">
          <ac:chgData name="Ana Sacristán García" userId="edf547056ce99af1" providerId="LiveId" clId="{3AE65E0C-1AC9-475F-8A87-E0B9FF8D2BF5}" dt="2025-01-13T20:26:37.550" v="2385" actId="1076"/>
          <ac:picMkLst>
            <pc:docMk/>
            <pc:sldMk cId="1736043129" sldId="389"/>
            <ac:picMk id="2050" creationId="{B4BCDA8B-FBEE-56ED-C22F-9F8FCCFE98CB}"/>
          </ac:picMkLst>
        </pc:picChg>
        <pc:picChg chg="add mod">
          <ac:chgData name="Ana Sacristán García" userId="edf547056ce99af1" providerId="LiveId" clId="{3AE65E0C-1AC9-475F-8A87-E0B9FF8D2BF5}" dt="2025-01-13T20:26:37.550" v="2385" actId="1076"/>
          <ac:picMkLst>
            <pc:docMk/>
            <pc:sldMk cId="1736043129" sldId="389"/>
            <ac:picMk id="2054" creationId="{D89AB792-56EE-6505-1E08-F8CCE6D0D877}"/>
          </ac:picMkLst>
        </pc:picChg>
      </pc:sldChg>
      <pc:sldChg chg="addSp delSp modSp add mod ord">
        <pc:chgData name="Ana Sacristán García" userId="edf547056ce99af1" providerId="LiveId" clId="{3AE65E0C-1AC9-475F-8A87-E0B9FF8D2BF5}" dt="2025-01-15T18:19:40.158" v="6272"/>
        <pc:sldMkLst>
          <pc:docMk/>
          <pc:sldMk cId="1669785755" sldId="390"/>
        </pc:sldMkLst>
        <pc:spChg chg="mod">
          <ac:chgData name="Ana Sacristán García" userId="edf547056ce99af1" providerId="LiveId" clId="{3AE65E0C-1AC9-475F-8A87-E0B9FF8D2BF5}" dt="2025-01-15T18:19:18.710" v="6271" actId="403"/>
          <ac:spMkLst>
            <pc:docMk/>
            <pc:sldMk cId="1669785755" sldId="390"/>
            <ac:spMk id="2" creationId="{35FED4FA-80DD-DE4B-1577-5DAE1935EE16}"/>
          </ac:spMkLst>
        </pc:spChg>
        <pc:picChg chg="add mod">
          <ac:chgData name="Ana Sacristán García" userId="edf547056ce99af1" providerId="LiveId" clId="{3AE65E0C-1AC9-475F-8A87-E0B9FF8D2BF5}" dt="2025-01-15T18:19:40.158" v="6272"/>
          <ac:picMkLst>
            <pc:docMk/>
            <pc:sldMk cId="1669785755" sldId="390"/>
            <ac:picMk id="3" creationId="{8B848B92-9A10-0F31-B679-EF31C469A937}"/>
          </ac:picMkLst>
        </pc:picChg>
      </pc:sldChg>
      <pc:sldChg chg="modSp add mod">
        <pc:chgData name="Ana Sacristán García" userId="edf547056ce99af1" providerId="LiveId" clId="{3AE65E0C-1AC9-475F-8A87-E0B9FF8D2BF5}" dt="2025-01-15T17:13:14.768" v="4307" actId="2711"/>
        <pc:sldMkLst>
          <pc:docMk/>
          <pc:sldMk cId="3235516408" sldId="391"/>
        </pc:sldMkLst>
        <pc:spChg chg="mod">
          <ac:chgData name="Ana Sacristán García" userId="edf547056ce99af1" providerId="LiveId" clId="{3AE65E0C-1AC9-475F-8A87-E0B9FF8D2BF5}" dt="2025-01-15T17:13:03.967" v="4306" actId="2711"/>
          <ac:spMkLst>
            <pc:docMk/>
            <pc:sldMk cId="3235516408" sldId="391"/>
            <ac:spMk id="16386" creationId="{198A5DEF-BD9D-2F9E-A78C-0715489C093B}"/>
          </ac:spMkLst>
        </pc:spChg>
        <pc:spChg chg="mod">
          <ac:chgData name="Ana Sacristán García" userId="edf547056ce99af1" providerId="LiveId" clId="{3AE65E0C-1AC9-475F-8A87-E0B9FF8D2BF5}" dt="2025-01-15T17:13:14.768" v="4307" actId="2711"/>
          <ac:spMkLst>
            <pc:docMk/>
            <pc:sldMk cId="3235516408" sldId="391"/>
            <ac:spMk id="16387" creationId="{3B138E2E-7C1E-5C0C-F461-EF62BC0AD5AB}"/>
          </ac:spMkLst>
        </pc:spChg>
      </pc:sldChg>
      <pc:sldChg chg="add del">
        <pc:chgData name="Ana Sacristán García" userId="edf547056ce99af1" providerId="LiveId" clId="{3AE65E0C-1AC9-475F-8A87-E0B9FF8D2BF5}" dt="2025-01-13T20:29:19.419" v="2470" actId="47"/>
        <pc:sldMkLst>
          <pc:docMk/>
          <pc:sldMk cId="4039929564" sldId="392"/>
        </pc:sldMkLst>
      </pc:sldChg>
      <pc:sldChg chg="add ord">
        <pc:chgData name="Ana Sacristán García" userId="edf547056ce99af1" providerId="LiveId" clId="{3AE65E0C-1AC9-475F-8A87-E0B9FF8D2BF5}" dt="2025-01-13T20:10:29.705" v="2359"/>
        <pc:sldMkLst>
          <pc:docMk/>
          <pc:sldMk cId="3574275678" sldId="393"/>
        </pc:sldMkLst>
      </pc:sldChg>
      <pc:sldChg chg="add del ord">
        <pc:chgData name="Ana Sacristán García" userId="edf547056ce99af1" providerId="LiveId" clId="{3AE65E0C-1AC9-475F-8A87-E0B9FF8D2BF5}" dt="2025-01-13T20:29:32.607" v="2471" actId="47"/>
        <pc:sldMkLst>
          <pc:docMk/>
          <pc:sldMk cId="774022119" sldId="394"/>
        </pc:sldMkLst>
      </pc:sldChg>
      <pc:sldChg chg="add">
        <pc:chgData name="Ana Sacristán García" userId="edf547056ce99af1" providerId="LiveId" clId="{3AE65E0C-1AC9-475F-8A87-E0B9FF8D2BF5}" dt="2025-01-13T20:24:37.335" v="2364" actId="2890"/>
        <pc:sldMkLst>
          <pc:docMk/>
          <pc:sldMk cId="4174908078" sldId="395"/>
        </pc:sldMkLst>
      </pc:sldChg>
      <pc:sldChg chg="add ord">
        <pc:chgData name="Ana Sacristán García" userId="edf547056ce99af1" providerId="LiveId" clId="{3AE65E0C-1AC9-475F-8A87-E0B9FF8D2BF5}" dt="2025-01-15T18:18:44.876" v="6270"/>
        <pc:sldMkLst>
          <pc:docMk/>
          <pc:sldMk cId="3054387194" sldId="396"/>
        </pc:sldMkLst>
      </pc:sldChg>
      <pc:sldChg chg="addSp modSp add mod">
        <pc:chgData name="Ana Sacristán García" userId="edf547056ce99af1" providerId="LiveId" clId="{3AE65E0C-1AC9-475F-8A87-E0B9FF8D2BF5}" dt="2025-01-15T16:59:04.800" v="4174" actId="1076"/>
        <pc:sldMkLst>
          <pc:docMk/>
          <pc:sldMk cId="1627498975" sldId="397"/>
        </pc:sldMkLst>
        <pc:spChg chg="mod">
          <ac:chgData name="Ana Sacristán García" userId="edf547056ce99af1" providerId="LiveId" clId="{3AE65E0C-1AC9-475F-8A87-E0B9FF8D2BF5}" dt="2025-01-15T16:59:04.800" v="4174" actId="1076"/>
          <ac:spMkLst>
            <pc:docMk/>
            <pc:sldMk cId="1627498975" sldId="397"/>
            <ac:spMk id="2" creationId="{90051707-31F5-11D8-D113-F0F6D2B2E3EB}"/>
          </ac:spMkLst>
        </pc:spChg>
        <pc:spChg chg="mod">
          <ac:chgData name="Ana Sacristán García" userId="edf547056ce99af1" providerId="LiveId" clId="{3AE65E0C-1AC9-475F-8A87-E0B9FF8D2BF5}" dt="2025-01-15T16:57:39.525" v="4132" actId="1076"/>
          <ac:spMkLst>
            <pc:docMk/>
            <pc:sldMk cId="1627498975" sldId="397"/>
            <ac:spMk id="3" creationId="{570C0B29-B4E7-F4B6-12E9-F6F88BF5A076}"/>
          </ac:spMkLst>
        </pc:spChg>
        <pc:spChg chg="mod">
          <ac:chgData name="Ana Sacristán García" userId="edf547056ce99af1" providerId="LiveId" clId="{3AE65E0C-1AC9-475F-8A87-E0B9FF8D2BF5}" dt="2025-01-15T16:55:08.602" v="4082" actId="2711"/>
          <ac:spMkLst>
            <pc:docMk/>
            <pc:sldMk cId="1627498975" sldId="397"/>
            <ac:spMk id="9218" creationId="{5E8FDDAB-F039-AE8A-552F-630A82F4FAF8}"/>
          </ac:spMkLst>
        </pc:spChg>
        <pc:picChg chg="add mod">
          <ac:chgData name="Ana Sacristán García" userId="edf547056ce99af1" providerId="LiveId" clId="{3AE65E0C-1AC9-475F-8A87-E0B9FF8D2BF5}" dt="2025-01-15T16:57:42.631" v="4133" actId="1076"/>
          <ac:picMkLst>
            <pc:docMk/>
            <pc:sldMk cId="1627498975" sldId="397"/>
            <ac:picMk id="5" creationId="{897F9729-2B44-A772-421B-CE84830BB8E0}"/>
          </ac:picMkLst>
        </pc:picChg>
      </pc:sldChg>
      <pc:sldChg chg="addSp delSp modSp add mod ord">
        <pc:chgData name="Ana Sacristán García" userId="edf547056ce99af1" providerId="LiveId" clId="{3AE65E0C-1AC9-475F-8A87-E0B9FF8D2BF5}" dt="2025-01-14T19:11:43.401" v="2521"/>
        <pc:sldMkLst>
          <pc:docMk/>
          <pc:sldMk cId="1277268784" sldId="398"/>
        </pc:sldMkLst>
        <pc:picChg chg="add">
          <ac:chgData name="Ana Sacristán García" userId="edf547056ce99af1" providerId="LiveId" clId="{3AE65E0C-1AC9-475F-8A87-E0B9FF8D2BF5}" dt="2025-01-14T19:11:43.401" v="2521"/>
          <ac:picMkLst>
            <pc:docMk/>
            <pc:sldMk cId="1277268784" sldId="398"/>
            <ac:picMk id="3" creationId="{E4D7010E-ADB8-F10F-4A0C-EDEF99B5F7C0}"/>
          </ac:picMkLst>
        </pc:picChg>
      </pc:sldChg>
      <pc:sldChg chg="add del">
        <pc:chgData name="Ana Sacristán García" userId="edf547056ce99af1" providerId="LiveId" clId="{3AE65E0C-1AC9-475F-8A87-E0B9FF8D2BF5}" dt="2025-01-14T19:12:09.897" v="2523" actId="2696"/>
        <pc:sldMkLst>
          <pc:docMk/>
          <pc:sldMk cId="2998577727" sldId="399"/>
        </pc:sldMkLst>
      </pc:sldChg>
      <pc:sldChg chg="add del ord">
        <pc:chgData name="Ana Sacristán García" userId="edf547056ce99af1" providerId="LiveId" clId="{3AE65E0C-1AC9-475F-8A87-E0B9FF8D2BF5}" dt="2025-01-15T16:52:30.996" v="3974" actId="47"/>
        <pc:sldMkLst>
          <pc:docMk/>
          <pc:sldMk cId="3804984399" sldId="399"/>
        </pc:sldMkLst>
      </pc:sldChg>
      <pc:sldChg chg="addSp delSp modSp add mod ord">
        <pc:chgData name="Ana Sacristán García" userId="edf547056ce99af1" providerId="LiveId" clId="{3AE65E0C-1AC9-475F-8A87-E0B9FF8D2BF5}" dt="2025-01-15T16:50:39.707" v="3953" actId="207"/>
        <pc:sldMkLst>
          <pc:docMk/>
          <pc:sldMk cId="1838179819" sldId="400"/>
        </pc:sldMkLst>
        <pc:spChg chg="add mod">
          <ac:chgData name="Ana Sacristán García" userId="edf547056ce99af1" providerId="LiveId" clId="{3AE65E0C-1AC9-475F-8A87-E0B9FF8D2BF5}" dt="2025-01-15T16:50:39.707" v="3953" actId="207"/>
          <ac:spMkLst>
            <pc:docMk/>
            <pc:sldMk cId="1838179819" sldId="400"/>
            <ac:spMk id="3" creationId="{97709285-EB3A-EE40-560C-BBE467C0455E}"/>
          </ac:spMkLst>
        </pc:spChg>
        <pc:picChg chg="add mod">
          <ac:chgData name="Ana Sacristán García" userId="edf547056ce99af1" providerId="LiveId" clId="{3AE65E0C-1AC9-475F-8A87-E0B9FF8D2BF5}" dt="2025-01-15T16:49:39.824" v="3945" actId="1076"/>
          <ac:picMkLst>
            <pc:docMk/>
            <pc:sldMk cId="1838179819" sldId="400"/>
            <ac:picMk id="2" creationId="{010E9254-7EE5-9D1C-26AA-F52D575F8E75}"/>
          </ac:picMkLst>
        </pc:picChg>
      </pc:sldChg>
      <pc:sldChg chg="modSp add mod ord">
        <pc:chgData name="Ana Sacristán García" userId="edf547056ce99af1" providerId="LiveId" clId="{3AE65E0C-1AC9-475F-8A87-E0B9FF8D2BF5}" dt="2025-01-15T16:54:45.879" v="4081" actId="20577"/>
        <pc:sldMkLst>
          <pc:docMk/>
          <pc:sldMk cId="2640828344" sldId="401"/>
        </pc:sldMkLst>
        <pc:spChg chg="mod">
          <ac:chgData name="Ana Sacristán García" userId="edf547056ce99af1" providerId="LiveId" clId="{3AE65E0C-1AC9-475F-8A87-E0B9FF8D2BF5}" dt="2025-01-15T16:54:45.879" v="4081" actId="20577"/>
          <ac:spMkLst>
            <pc:docMk/>
            <pc:sldMk cId="2640828344" sldId="401"/>
            <ac:spMk id="3" creationId="{9CEE6D59-3329-0156-8857-DD7B4ACB9DC6}"/>
          </ac:spMkLst>
        </pc:spChg>
      </pc:sldChg>
      <pc:sldChg chg="addSp delSp modSp add mod ord">
        <pc:chgData name="Ana Sacristán García" userId="edf547056ce99af1" providerId="LiveId" clId="{3AE65E0C-1AC9-475F-8A87-E0B9FF8D2BF5}" dt="2025-01-15T17:47:09.733" v="5374" actId="2711"/>
        <pc:sldMkLst>
          <pc:docMk/>
          <pc:sldMk cId="1596544476" sldId="402"/>
        </pc:sldMkLst>
        <pc:spChg chg="mod">
          <ac:chgData name="Ana Sacristán García" userId="edf547056ce99af1" providerId="LiveId" clId="{3AE65E0C-1AC9-475F-8A87-E0B9FF8D2BF5}" dt="2025-01-15T17:47:09.733" v="5374" actId="2711"/>
          <ac:spMkLst>
            <pc:docMk/>
            <pc:sldMk cId="1596544476" sldId="402"/>
            <ac:spMk id="16386" creationId="{E6ABE7A3-6860-1B19-820A-70832300BD2B}"/>
          </ac:spMkLst>
        </pc:spChg>
        <pc:picChg chg="add mod">
          <ac:chgData name="Ana Sacristán García" userId="edf547056ce99af1" providerId="LiveId" clId="{3AE65E0C-1AC9-475F-8A87-E0B9FF8D2BF5}" dt="2025-01-14T19:34:05.832" v="2800" actId="1076"/>
          <ac:picMkLst>
            <pc:docMk/>
            <pc:sldMk cId="1596544476" sldId="402"/>
            <ac:picMk id="7" creationId="{0C42B09E-93C8-637A-7411-F3FA48338DDF}"/>
          </ac:picMkLst>
        </pc:picChg>
        <pc:picChg chg="mod">
          <ac:chgData name="Ana Sacristán García" userId="edf547056ce99af1" providerId="LiveId" clId="{3AE65E0C-1AC9-475F-8A87-E0B9FF8D2BF5}" dt="2025-01-14T19:32:48.506" v="2797" actId="1076"/>
          <ac:picMkLst>
            <pc:docMk/>
            <pc:sldMk cId="1596544476" sldId="402"/>
            <ac:picMk id="1026" creationId="{2B65DB55-11C2-D4C1-8E78-B4E2B4B9EA06}"/>
          </ac:picMkLst>
        </pc:picChg>
      </pc:sldChg>
      <pc:sldChg chg="add">
        <pc:chgData name="Ana Sacristán García" userId="edf547056ce99af1" providerId="LiveId" clId="{3AE65E0C-1AC9-475F-8A87-E0B9FF8D2BF5}" dt="2025-01-14T19:34:22.385" v="2810" actId="2890"/>
        <pc:sldMkLst>
          <pc:docMk/>
          <pc:sldMk cId="758376811" sldId="403"/>
        </pc:sldMkLst>
      </pc:sldChg>
      <pc:sldChg chg="new del">
        <pc:chgData name="Ana Sacristán García" userId="edf547056ce99af1" providerId="LiveId" clId="{3AE65E0C-1AC9-475F-8A87-E0B9FF8D2BF5}" dt="2025-01-16T09:01:14.299" v="9683" actId="47"/>
        <pc:sldMkLst>
          <pc:docMk/>
          <pc:sldMk cId="818891313" sldId="404"/>
        </pc:sldMkLst>
      </pc:sldChg>
      <pc:sldChg chg="addSp delSp modSp add del mod">
        <pc:chgData name="Ana Sacristán García" userId="edf547056ce99af1" providerId="LiveId" clId="{3AE65E0C-1AC9-475F-8A87-E0B9FF8D2BF5}" dt="2025-01-15T16:23:20.485" v="3211" actId="47"/>
        <pc:sldMkLst>
          <pc:docMk/>
          <pc:sldMk cId="3155010370" sldId="405"/>
        </pc:sldMkLst>
        <pc:spChg chg="del">
          <ac:chgData name="Ana Sacristán García" userId="edf547056ce99af1" providerId="LiveId" clId="{3AE65E0C-1AC9-475F-8A87-E0B9FF8D2BF5}" dt="2025-01-15T16:20:22.832" v="3184" actId="478"/>
          <ac:spMkLst>
            <pc:docMk/>
            <pc:sldMk cId="3155010370" sldId="405"/>
            <ac:spMk id="4" creationId="{426E2F2C-C066-0F85-2105-4FE0F5CAA0FF}"/>
          </ac:spMkLst>
        </pc:spChg>
        <pc:spChg chg="del">
          <ac:chgData name="Ana Sacristán García" userId="edf547056ce99af1" providerId="LiveId" clId="{3AE65E0C-1AC9-475F-8A87-E0B9FF8D2BF5}" dt="2025-01-15T16:20:19.553" v="3183" actId="478"/>
          <ac:spMkLst>
            <pc:docMk/>
            <pc:sldMk cId="3155010370" sldId="405"/>
            <ac:spMk id="5" creationId="{B2FD3F21-4454-4FA9-6081-BFF4D188E786}"/>
          </ac:spMkLst>
        </pc:spChg>
        <pc:spChg chg="mod">
          <ac:chgData name="Ana Sacristán García" userId="edf547056ce99af1" providerId="LiveId" clId="{3AE65E0C-1AC9-475F-8A87-E0B9FF8D2BF5}" dt="2025-01-15T16:20:16.984" v="3182" actId="20577"/>
          <ac:spMkLst>
            <pc:docMk/>
            <pc:sldMk cId="3155010370" sldId="405"/>
            <ac:spMk id="4102" creationId="{EF6A2048-291E-9B75-60B5-264FB2A4229B}"/>
          </ac:spMkLst>
        </pc:spChg>
        <pc:picChg chg="add">
          <ac:chgData name="Ana Sacristán García" userId="edf547056ce99af1" providerId="LiveId" clId="{3AE65E0C-1AC9-475F-8A87-E0B9FF8D2BF5}" dt="2025-01-15T16:21:12.096" v="3185"/>
          <ac:picMkLst>
            <pc:docMk/>
            <pc:sldMk cId="3155010370" sldId="405"/>
            <ac:picMk id="2" creationId="{DF756848-A0FE-C73A-7763-59CA03C2B39E}"/>
          </ac:picMkLst>
        </pc:picChg>
      </pc:sldChg>
      <pc:sldChg chg="addSp delSp modSp add mod ord">
        <pc:chgData name="Ana Sacristán García" userId="edf547056ce99af1" providerId="LiveId" clId="{3AE65E0C-1AC9-475F-8A87-E0B9FF8D2BF5}" dt="2025-01-15T16:22:56.123" v="3206"/>
        <pc:sldMkLst>
          <pc:docMk/>
          <pc:sldMk cId="3731005150" sldId="406"/>
        </pc:sldMkLst>
        <pc:spChg chg="add del mod">
          <ac:chgData name="Ana Sacristán García" userId="edf547056ce99af1" providerId="LiveId" clId="{3AE65E0C-1AC9-475F-8A87-E0B9FF8D2BF5}" dt="2025-01-15T16:22:23.435" v="3197" actId="478"/>
          <ac:spMkLst>
            <pc:docMk/>
            <pc:sldMk cId="3731005150" sldId="406"/>
            <ac:spMk id="2" creationId="{CEAF3B7D-4D7A-5CBA-4D8B-AB8077A86544}"/>
          </ac:spMkLst>
        </pc:spChg>
        <pc:spChg chg="mod">
          <ac:chgData name="Ana Sacristán García" userId="edf547056ce99af1" providerId="LiveId" clId="{3AE65E0C-1AC9-475F-8A87-E0B9FF8D2BF5}" dt="2025-01-15T16:22:45.209" v="3204" actId="20577"/>
          <ac:spMkLst>
            <pc:docMk/>
            <pc:sldMk cId="3731005150" sldId="406"/>
            <ac:spMk id="3" creationId="{FD69DFE0-E678-CEBA-1DD7-BE14C0CBB4F7}"/>
          </ac:spMkLst>
        </pc:spChg>
        <pc:spChg chg="add mod">
          <ac:chgData name="Ana Sacristán García" userId="edf547056ce99af1" providerId="LiveId" clId="{3AE65E0C-1AC9-475F-8A87-E0B9FF8D2BF5}" dt="2025-01-15T16:22:11.298" v="3195"/>
          <ac:spMkLst>
            <pc:docMk/>
            <pc:sldMk cId="3731005150" sldId="406"/>
            <ac:spMk id="4" creationId="{BA0D0125-FA31-9ACD-C585-5B3D134247B6}"/>
          </ac:spMkLst>
        </pc:spChg>
        <pc:spChg chg="add mod">
          <ac:chgData name="Ana Sacristán García" userId="edf547056ce99af1" providerId="LiveId" clId="{3AE65E0C-1AC9-475F-8A87-E0B9FF8D2BF5}" dt="2025-01-15T16:22:35.104" v="3200" actId="1076"/>
          <ac:spMkLst>
            <pc:docMk/>
            <pc:sldMk cId="3731005150" sldId="406"/>
            <ac:spMk id="5" creationId="{D519CBD4-8816-605C-40F8-60156B94D244}"/>
          </ac:spMkLst>
        </pc:spChg>
        <pc:spChg chg="del">
          <ac:chgData name="Ana Sacristán García" userId="edf547056ce99af1" providerId="LiveId" clId="{3AE65E0C-1AC9-475F-8A87-E0B9FF8D2BF5}" dt="2025-01-15T16:22:28.814" v="3198" actId="21"/>
          <ac:spMkLst>
            <pc:docMk/>
            <pc:sldMk cId="3731005150" sldId="406"/>
            <ac:spMk id="6" creationId="{D519CBD4-8816-605C-40F8-60156B94D244}"/>
          </ac:spMkLst>
        </pc:spChg>
        <pc:spChg chg="del">
          <ac:chgData name="Ana Sacristán García" userId="edf547056ce99af1" providerId="LiveId" clId="{3AE65E0C-1AC9-475F-8A87-E0B9FF8D2BF5}" dt="2025-01-15T16:22:10.680" v="3194" actId="21"/>
          <ac:spMkLst>
            <pc:docMk/>
            <pc:sldMk cId="3731005150" sldId="406"/>
            <ac:spMk id="5122" creationId="{BA0D0125-FA31-9ACD-C585-5B3D134247B6}"/>
          </ac:spMkLst>
        </pc:spChg>
        <pc:spChg chg="mod">
          <ac:chgData name="Ana Sacristán García" userId="edf547056ce99af1" providerId="LiveId" clId="{3AE65E0C-1AC9-475F-8A87-E0B9FF8D2BF5}" dt="2025-01-15T16:22:04.030" v="3193" actId="1076"/>
          <ac:spMkLst>
            <pc:docMk/>
            <pc:sldMk cId="3731005150" sldId="406"/>
            <ac:spMk id="5123" creationId="{5532A816-E546-E050-09E9-F5C36CF23FDC}"/>
          </ac:spMkLst>
        </pc:spChg>
        <pc:picChg chg="add mod">
          <ac:chgData name="Ana Sacristán García" userId="edf547056ce99af1" providerId="LiveId" clId="{3AE65E0C-1AC9-475F-8A87-E0B9FF8D2BF5}" dt="2025-01-15T16:22:17.393" v="3196" actId="1076"/>
          <ac:picMkLst>
            <pc:docMk/>
            <pc:sldMk cId="3731005150" sldId="406"/>
            <ac:picMk id="1026" creationId="{E9FFD980-AA6C-33AC-5AB0-2949A88262CE}"/>
          </ac:picMkLst>
        </pc:picChg>
      </pc:sldChg>
      <pc:sldChg chg="modSp add mod">
        <pc:chgData name="Ana Sacristán García" userId="edf547056ce99af1" providerId="LiveId" clId="{3AE65E0C-1AC9-475F-8A87-E0B9FF8D2BF5}" dt="2025-01-15T16:51:16.660" v="3960" actId="207"/>
        <pc:sldMkLst>
          <pc:docMk/>
          <pc:sldMk cId="2182967913" sldId="407"/>
        </pc:sldMkLst>
        <pc:spChg chg="mod">
          <ac:chgData name="Ana Sacristán García" userId="edf547056ce99af1" providerId="LiveId" clId="{3AE65E0C-1AC9-475F-8A87-E0B9FF8D2BF5}" dt="2025-01-15T16:51:16.660" v="3960" actId="207"/>
          <ac:spMkLst>
            <pc:docMk/>
            <pc:sldMk cId="2182967913" sldId="407"/>
            <ac:spMk id="3" creationId="{C63828C5-89FF-6A4C-6A9C-EC8B201BAF02}"/>
          </ac:spMkLst>
        </pc:spChg>
      </pc:sldChg>
      <pc:sldChg chg="modSp add del mod">
        <pc:chgData name="Ana Sacristán García" userId="edf547056ce99af1" providerId="LiveId" clId="{3AE65E0C-1AC9-475F-8A87-E0B9FF8D2BF5}" dt="2025-01-15T16:40:23.850" v="3716" actId="47"/>
        <pc:sldMkLst>
          <pc:docMk/>
          <pc:sldMk cId="3122358639" sldId="407"/>
        </pc:sldMkLst>
        <pc:spChg chg="mod">
          <ac:chgData name="Ana Sacristán García" userId="edf547056ce99af1" providerId="LiveId" clId="{3AE65E0C-1AC9-475F-8A87-E0B9FF8D2BF5}" dt="2025-01-15T16:28:53.886" v="3376" actId="5793"/>
          <ac:spMkLst>
            <pc:docMk/>
            <pc:sldMk cId="3122358639" sldId="407"/>
            <ac:spMk id="3" creationId="{DDFEAF90-C83C-B956-95F4-40560A25D7A9}"/>
          </ac:spMkLst>
        </pc:spChg>
      </pc:sldChg>
      <pc:sldChg chg="add del">
        <pc:chgData name="Ana Sacristán García" userId="edf547056ce99af1" providerId="LiveId" clId="{3AE65E0C-1AC9-475F-8A87-E0B9FF8D2BF5}" dt="2025-01-15T16:39:58.447" v="3715" actId="47"/>
        <pc:sldMkLst>
          <pc:docMk/>
          <pc:sldMk cId="1625814588" sldId="408"/>
        </pc:sldMkLst>
      </pc:sldChg>
      <pc:sldChg chg="modSp add mod">
        <pc:chgData name="Ana Sacristán García" userId="edf547056ce99af1" providerId="LiveId" clId="{3AE65E0C-1AC9-475F-8A87-E0B9FF8D2BF5}" dt="2025-01-15T16:51:04.046" v="3958" actId="1076"/>
        <pc:sldMkLst>
          <pc:docMk/>
          <pc:sldMk cId="2371799925" sldId="408"/>
        </pc:sldMkLst>
        <pc:spChg chg="mod">
          <ac:chgData name="Ana Sacristán García" userId="edf547056ce99af1" providerId="LiveId" clId="{3AE65E0C-1AC9-475F-8A87-E0B9FF8D2BF5}" dt="2025-01-15T16:51:04.046" v="3958" actId="1076"/>
          <ac:spMkLst>
            <pc:docMk/>
            <pc:sldMk cId="2371799925" sldId="408"/>
            <ac:spMk id="3" creationId="{9922C112-C492-D1E2-8773-724BA640D84E}"/>
          </ac:spMkLst>
        </pc:spChg>
        <pc:picChg chg="mod">
          <ac:chgData name="Ana Sacristán García" userId="edf547056ce99af1" providerId="LiveId" clId="{3AE65E0C-1AC9-475F-8A87-E0B9FF8D2BF5}" dt="2025-01-15T16:50:51.546" v="3956" actId="1076"/>
          <ac:picMkLst>
            <pc:docMk/>
            <pc:sldMk cId="2371799925" sldId="408"/>
            <ac:picMk id="2" creationId="{64EA1994-DB5E-E334-A039-F225FF56DEED}"/>
          </ac:picMkLst>
        </pc:picChg>
      </pc:sldChg>
      <pc:sldChg chg="addSp delSp modSp add mod ord">
        <pc:chgData name="Ana Sacristán García" userId="edf547056ce99af1" providerId="LiveId" clId="{3AE65E0C-1AC9-475F-8A87-E0B9FF8D2BF5}" dt="2025-01-15T19:06:45.073" v="7441" actId="21"/>
        <pc:sldMkLst>
          <pc:docMk/>
          <pc:sldMk cId="2066335263" sldId="409"/>
        </pc:sldMkLst>
        <pc:spChg chg="add mod">
          <ac:chgData name="Ana Sacristán García" userId="edf547056ce99af1" providerId="LiveId" clId="{3AE65E0C-1AC9-475F-8A87-E0B9FF8D2BF5}" dt="2025-01-15T19:04:26.126" v="7353" actId="14100"/>
          <ac:spMkLst>
            <pc:docMk/>
            <pc:sldMk cId="2066335263" sldId="409"/>
            <ac:spMk id="4" creationId="{8804F495-A352-559B-27D9-19721D6D88FB}"/>
          </ac:spMkLst>
        </pc:spChg>
        <pc:spChg chg="del">
          <ac:chgData name="Ana Sacristán García" userId="edf547056ce99af1" providerId="LiveId" clId="{3AE65E0C-1AC9-475F-8A87-E0B9FF8D2BF5}" dt="2025-01-15T17:38:53.360" v="4788" actId="478"/>
          <ac:spMkLst>
            <pc:docMk/>
            <pc:sldMk cId="2066335263" sldId="409"/>
            <ac:spMk id="6" creationId="{CF4770DA-DBE3-C8A6-7942-E23F3DE5C246}"/>
          </ac:spMkLst>
        </pc:spChg>
        <pc:spChg chg="add mod">
          <ac:chgData name="Ana Sacristán García" userId="edf547056ce99af1" providerId="LiveId" clId="{3AE65E0C-1AC9-475F-8A87-E0B9FF8D2BF5}" dt="2025-01-15T19:04:47.132" v="7361" actId="20577"/>
          <ac:spMkLst>
            <pc:docMk/>
            <pc:sldMk cId="2066335263" sldId="409"/>
            <ac:spMk id="7" creationId="{294C02B3-A831-3E92-3EAA-45217D608381}"/>
          </ac:spMkLst>
        </pc:spChg>
        <pc:spChg chg="add mod">
          <ac:chgData name="Ana Sacristán García" userId="edf547056ce99af1" providerId="LiveId" clId="{3AE65E0C-1AC9-475F-8A87-E0B9FF8D2BF5}" dt="2025-01-15T19:06:45.073" v="7441" actId="21"/>
          <ac:spMkLst>
            <pc:docMk/>
            <pc:sldMk cId="2066335263" sldId="409"/>
            <ac:spMk id="8" creationId="{2B048008-06BB-A9A8-B456-E53450923931}"/>
          </ac:spMkLst>
        </pc:spChg>
        <pc:spChg chg="del">
          <ac:chgData name="Ana Sacristán García" userId="edf547056ce99af1" providerId="LiveId" clId="{3AE65E0C-1AC9-475F-8A87-E0B9FF8D2BF5}" dt="2025-01-15T17:39:53.319" v="4800" actId="478"/>
          <ac:spMkLst>
            <pc:docMk/>
            <pc:sldMk cId="2066335263" sldId="409"/>
            <ac:spMk id="12292" creationId="{B34958C7-7EE6-F9F7-B7CB-5B9EBD00059C}"/>
          </ac:spMkLst>
        </pc:spChg>
        <pc:spChg chg="del mod">
          <ac:chgData name="Ana Sacristán García" userId="edf547056ce99af1" providerId="LiveId" clId="{3AE65E0C-1AC9-475F-8A87-E0B9FF8D2BF5}" dt="2025-01-15T19:06:45.073" v="7441" actId="21"/>
          <ac:spMkLst>
            <pc:docMk/>
            <pc:sldMk cId="2066335263" sldId="409"/>
            <ac:spMk id="17410" creationId="{5521FB57-68EA-65CF-5A7D-3E3686C766B8}"/>
          </ac:spMkLst>
        </pc:spChg>
        <pc:picChg chg="add del mod">
          <ac:chgData name="Ana Sacristán García" userId="edf547056ce99af1" providerId="LiveId" clId="{3AE65E0C-1AC9-475F-8A87-E0B9FF8D2BF5}" dt="2025-01-15T19:03:24.765" v="7351" actId="478"/>
          <ac:picMkLst>
            <pc:docMk/>
            <pc:sldMk cId="2066335263" sldId="409"/>
            <ac:picMk id="3" creationId="{904E23DF-278E-D076-8B34-1166797DB0C0}"/>
          </ac:picMkLst>
        </pc:picChg>
        <pc:picChg chg="del">
          <ac:chgData name="Ana Sacristán García" userId="edf547056ce99af1" providerId="LiveId" clId="{3AE65E0C-1AC9-475F-8A87-E0B9FF8D2BF5}" dt="2025-01-15T17:38:48.223" v="4787" actId="478"/>
          <ac:picMkLst>
            <pc:docMk/>
            <pc:sldMk cId="2066335263" sldId="409"/>
            <ac:picMk id="17415" creationId="{E624FE1E-982C-CC32-279B-7D84AB307E9C}"/>
          </ac:picMkLst>
        </pc:picChg>
      </pc:sldChg>
      <pc:sldChg chg="modSp add mod ord">
        <pc:chgData name="Ana Sacristán García" userId="edf547056ce99af1" providerId="LiveId" clId="{3AE65E0C-1AC9-475F-8A87-E0B9FF8D2BF5}" dt="2025-01-15T19:11:52.354" v="7442" actId="2711"/>
        <pc:sldMkLst>
          <pc:docMk/>
          <pc:sldMk cId="3408878644" sldId="410"/>
        </pc:sldMkLst>
        <pc:spChg chg="mod">
          <ac:chgData name="Ana Sacristán García" userId="edf547056ce99af1" providerId="LiveId" clId="{3AE65E0C-1AC9-475F-8A87-E0B9FF8D2BF5}" dt="2025-01-15T18:17:08.328" v="6247" actId="20577"/>
          <ac:spMkLst>
            <pc:docMk/>
            <pc:sldMk cId="3408878644" sldId="410"/>
            <ac:spMk id="2" creationId="{A117E985-08EA-4640-6EFA-FF34D8523B70}"/>
          </ac:spMkLst>
        </pc:spChg>
        <pc:spChg chg="mod">
          <ac:chgData name="Ana Sacristán García" userId="edf547056ce99af1" providerId="LiveId" clId="{3AE65E0C-1AC9-475F-8A87-E0B9FF8D2BF5}" dt="2025-01-15T19:11:52.354" v="7442" actId="2711"/>
          <ac:spMkLst>
            <pc:docMk/>
            <pc:sldMk cId="3408878644" sldId="410"/>
            <ac:spMk id="22530" creationId="{7AA599D2-FAA1-D8B7-E3A4-ADB53B34C80C}"/>
          </ac:spMkLst>
        </pc:spChg>
      </pc:sldChg>
      <pc:sldChg chg="addSp delSp modSp add mod ord">
        <pc:chgData name="Ana Sacristán García" userId="edf547056ce99af1" providerId="LiveId" clId="{3AE65E0C-1AC9-475F-8A87-E0B9FF8D2BF5}" dt="2025-01-15T18:50:14.913" v="7265" actId="1076"/>
        <pc:sldMkLst>
          <pc:docMk/>
          <pc:sldMk cId="60454616" sldId="411"/>
        </pc:sldMkLst>
        <pc:spChg chg="del">
          <ac:chgData name="Ana Sacristán García" userId="edf547056ce99af1" providerId="LiveId" clId="{3AE65E0C-1AC9-475F-8A87-E0B9FF8D2BF5}" dt="2025-01-15T18:28:29.651" v="6552" actId="478"/>
          <ac:spMkLst>
            <pc:docMk/>
            <pc:sldMk cId="60454616" sldId="411"/>
            <ac:spMk id="2" creationId="{5086F012-025E-75CB-07F6-0D7317057F8F}"/>
          </ac:spMkLst>
        </pc:spChg>
        <pc:spChg chg="add del mod">
          <ac:chgData name="Ana Sacristán García" userId="edf547056ce99af1" providerId="LiveId" clId="{3AE65E0C-1AC9-475F-8A87-E0B9FF8D2BF5}" dt="2025-01-15T18:27:29.233" v="6452" actId="478"/>
          <ac:spMkLst>
            <pc:docMk/>
            <pc:sldMk cId="60454616" sldId="411"/>
            <ac:spMk id="3" creationId="{5DF246FC-5120-B244-967A-F5DFBB3D121C}"/>
          </ac:spMkLst>
        </pc:spChg>
        <pc:spChg chg="add mod">
          <ac:chgData name="Ana Sacristán García" userId="edf547056ce99af1" providerId="LiveId" clId="{3AE65E0C-1AC9-475F-8A87-E0B9FF8D2BF5}" dt="2025-01-15T18:50:14.913" v="7265" actId="1076"/>
          <ac:spMkLst>
            <pc:docMk/>
            <pc:sldMk cId="60454616" sldId="411"/>
            <ac:spMk id="4" creationId="{97B7E9C4-4EB0-7C5A-1C21-67BF41FB3420}"/>
          </ac:spMkLst>
        </pc:spChg>
        <pc:spChg chg="del">
          <ac:chgData name="Ana Sacristán García" userId="edf547056ce99af1" providerId="LiveId" clId="{3AE65E0C-1AC9-475F-8A87-E0B9FF8D2BF5}" dt="2025-01-15T18:27:18.815" v="6451" actId="478"/>
          <ac:spMkLst>
            <pc:docMk/>
            <pc:sldMk cId="60454616" sldId="411"/>
            <ac:spMk id="20483" creationId="{1A4058D7-DAB7-B4B6-6745-55450C72D188}"/>
          </ac:spMkLst>
        </pc:spChg>
        <pc:picChg chg="mod">
          <ac:chgData name="Ana Sacristán García" userId="edf547056ce99af1" providerId="LiveId" clId="{3AE65E0C-1AC9-475F-8A87-E0B9FF8D2BF5}" dt="2025-01-15T18:28:27.168" v="6551" actId="1076"/>
          <ac:picMkLst>
            <pc:docMk/>
            <pc:sldMk cId="60454616" sldId="411"/>
            <ac:picMk id="25604" creationId="{8DF849E8-4F9B-66D7-F12C-BA98D4E4C4C7}"/>
          </ac:picMkLst>
        </pc:picChg>
      </pc:sldChg>
      <pc:sldChg chg="delSp modSp add mod">
        <pc:chgData name="Ana Sacristán García" userId="edf547056ce99af1" providerId="LiveId" clId="{3AE65E0C-1AC9-475F-8A87-E0B9FF8D2BF5}" dt="2025-01-15T18:40:36.449" v="6931" actId="6549"/>
        <pc:sldMkLst>
          <pc:docMk/>
          <pc:sldMk cId="2754396170" sldId="412"/>
        </pc:sldMkLst>
        <pc:spChg chg="del mod">
          <ac:chgData name="Ana Sacristán García" userId="edf547056ce99af1" providerId="LiveId" clId="{3AE65E0C-1AC9-475F-8A87-E0B9FF8D2BF5}" dt="2025-01-15T18:40:15.315" v="6911" actId="478"/>
          <ac:spMkLst>
            <pc:docMk/>
            <pc:sldMk cId="2754396170" sldId="412"/>
            <ac:spMk id="2" creationId="{A4D62674-77C3-1606-0A3E-748700385058}"/>
          </ac:spMkLst>
        </pc:spChg>
        <pc:spChg chg="mod">
          <ac:chgData name="Ana Sacristán García" userId="edf547056ce99af1" providerId="LiveId" clId="{3AE65E0C-1AC9-475F-8A87-E0B9FF8D2BF5}" dt="2025-01-15T18:40:36.449" v="6931" actId="6549"/>
          <ac:spMkLst>
            <pc:docMk/>
            <pc:sldMk cId="2754396170" sldId="412"/>
            <ac:spMk id="20483" creationId="{A37BA776-E4C4-CE00-021A-9316E7B46956}"/>
          </ac:spMkLst>
        </pc:spChg>
      </pc:sldChg>
      <pc:sldChg chg="delSp modSp add mod">
        <pc:chgData name="Ana Sacristán García" userId="edf547056ce99af1" providerId="LiveId" clId="{3AE65E0C-1AC9-475F-8A87-E0B9FF8D2BF5}" dt="2025-01-15T18:36:27.031" v="6883" actId="478"/>
        <pc:sldMkLst>
          <pc:docMk/>
          <pc:sldMk cId="1073619576" sldId="413"/>
        </pc:sldMkLst>
        <pc:spChg chg="del">
          <ac:chgData name="Ana Sacristán García" userId="edf547056ce99af1" providerId="LiveId" clId="{3AE65E0C-1AC9-475F-8A87-E0B9FF8D2BF5}" dt="2025-01-15T18:36:27.031" v="6883" actId="478"/>
          <ac:spMkLst>
            <pc:docMk/>
            <pc:sldMk cId="1073619576" sldId="413"/>
            <ac:spMk id="2" creationId="{0A82F444-01CA-BE2E-88BC-FC365F17E166}"/>
          </ac:spMkLst>
        </pc:spChg>
        <pc:spChg chg="mod">
          <ac:chgData name="Ana Sacristán García" userId="edf547056ce99af1" providerId="LiveId" clId="{3AE65E0C-1AC9-475F-8A87-E0B9FF8D2BF5}" dt="2025-01-15T18:36:21.886" v="6882" actId="20577"/>
          <ac:spMkLst>
            <pc:docMk/>
            <pc:sldMk cId="1073619576" sldId="413"/>
            <ac:spMk id="20483" creationId="{A3D04C74-C939-6489-0D72-65B6CEE4AE7A}"/>
          </ac:spMkLst>
        </pc:spChg>
      </pc:sldChg>
      <pc:sldChg chg="delSp modSp add mod">
        <pc:chgData name="Ana Sacristán García" userId="edf547056ce99af1" providerId="LiveId" clId="{3AE65E0C-1AC9-475F-8A87-E0B9FF8D2BF5}" dt="2025-01-15T18:49:43.693" v="7262" actId="20577"/>
        <pc:sldMkLst>
          <pc:docMk/>
          <pc:sldMk cId="765186806" sldId="414"/>
        </pc:sldMkLst>
        <pc:spChg chg="mod">
          <ac:chgData name="Ana Sacristán García" userId="edf547056ce99af1" providerId="LiveId" clId="{3AE65E0C-1AC9-475F-8A87-E0B9FF8D2BF5}" dt="2025-01-15T18:49:43.693" v="7262" actId="20577"/>
          <ac:spMkLst>
            <pc:docMk/>
            <pc:sldMk cId="765186806" sldId="414"/>
            <ac:spMk id="18435" creationId="{D0CC8900-CE42-DCDF-522F-E3FC5953D0C0}"/>
          </ac:spMkLst>
        </pc:spChg>
        <pc:spChg chg="mod">
          <ac:chgData name="Ana Sacristán García" userId="edf547056ce99af1" providerId="LiveId" clId="{3AE65E0C-1AC9-475F-8A87-E0B9FF8D2BF5}" dt="2025-01-15T18:49:32.468" v="7258" actId="2711"/>
          <ac:spMkLst>
            <pc:docMk/>
            <pc:sldMk cId="765186806" sldId="414"/>
            <ac:spMk id="24578" creationId="{359B15BD-78BA-37F1-C627-157E83BC0225}"/>
          </ac:spMkLst>
        </pc:spChg>
        <pc:picChg chg="del">
          <ac:chgData name="Ana Sacristán García" userId="edf547056ce99af1" providerId="LiveId" clId="{3AE65E0C-1AC9-475F-8A87-E0B9FF8D2BF5}" dt="2025-01-15T18:49:16.296" v="7247" actId="478"/>
          <ac:picMkLst>
            <pc:docMk/>
            <pc:sldMk cId="765186806" sldId="414"/>
            <ac:picMk id="24581" creationId="{87019680-E31A-6E6E-F676-D5EDA1136803}"/>
          </ac:picMkLst>
        </pc:picChg>
      </pc:sldChg>
      <pc:sldChg chg="add">
        <pc:chgData name="Ana Sacristán García" userId="edf547056ce99af1" providerId="LiveId" clId="{3AE65E0C-1AC9-475F-8A87-E0B9FF8D2BF5}" dt="2025-01-15T19:02:21.268" v="7296" actId="2890"/>
        <pc:sldMkLst>
          <pc:docMk/>
          <pc:sldMk cId="2876701062" sldId="415"/>
        </pc:sldMkLst>
      </pc:sldChg>
      <pc:sldChg chg="modSp add mod">
        <pc:chgData name="Ana Sacristán García" userId="edf547056ce99af1" providerId="LiveId" clId="{3AE65E0C-1AC9-475F-8A87-E0B9FF8D2BF5}" dt="2025-01-15T19:05:17.805" v="7430" actId="20577"/>
        <pc:sldMkLst>
          <pc:docMk/>
          <pc:sldMk cId="4098931495" sldId="416"/>
        </pc:sldMkLst>
        <pc:spChg chg="mod">
          <ac:chgData name="Ana Sacristán García" userId="edf547056ce99af1" providerId="LiveId" clId="{3AE65E0C-1AC9-475F-8A87-E0B9FF8D2BF5}" dt="2025-01-15T19:05:17.805" v="7430" actId="20577"/>
          <ac:spMkLst>
            <pc:docMk/>
            <pc:sldMk cId="4098931495" sldId="416"/>
            <ac:spMk id="7" creationId="{AA7824F9-A93A-73DD-9FEB-91A028B7C66C}"/>
          </ac:spMkLst>
        </pc:spChg>
      </pc:sldChg>
      <pc:sldChg chg="addSp delSp modSp add mod ord">
        <pc:chgData name="Ana Sacristán García" userId="edf547056ce99af1" providerId="LiveId" clId="{3AE65E0C-1AC9-475F-8A87-E0B9FF8D2BF5}" dt="2025-01-15T19:06:39.499" v="7440"/>
        <pc:sldMkLst>
          <pc:docMk/>
          <pc:sldMk cId="467528254" sldId="417"/>
        </pc:sldMkLst>
        <pc:spChg chg="add mod">
          <ac:chgData name="Ana Sacristán García" userId="edf547056ce99af1" providerId="LiveId" clId="{3AE65E0C-1AC9-475F-8A87-E0B9FF8D2BF5}" dt="2025-01-15T19:06:36.006" v="7438" actId="478"/>
          <ac:spMkLst>
            <pc:docMk/>
            <pc:sldMk cId="467528254" sldId="417"/>
            <ac:spMk id="2" creationId="{D1030C54-C019-BD18-D78E-5B9B12CC5DD2}"/>
          </ac:spMkLst>
        </pc:spChg>
        <pc:spChg chg="del">
          <ac:chgData name="Ana Sacristán García" userId="edf547056ce99af1" providerId="LiveId" clId="{3AE65E0C-1AC9-475F-8A87-E0B9FF8D2BF5}" dt="2025-01-15T19:06:30.551" v="7436" actId="478"/>
          <ac:spMkLst>
            <pc:docMk/>
            <pc:sldMk cId="467528254" sldId="417"/>
            <ac:spMk id="4" creationId="{FDF3DE9F-28E9-FE4E-F568-ABED510D3D05}"/>
          </ac:spMkLst>
        </pc:spChg>
        <pc:spChg chg="del">
          <ac:chgData name="Ana Sacristán García" userId="edf547056ce99af1" providerId="LiveId" clId="{3AE65E0C-1AC9-475F-8A87-E0B9FF8D2BF5}" dt="2025-01-15T19:06:21.430" v="7432" actId="478"/>
          <ac:spMkLst>
            <pc:docMk/>
            <pc:sldMk cId="467528254" sldId="417"/>
            <ac:spMk id="7" creationId="{BF7BEEE2-8FF4-4E22-DD39-6A5089F1009A}"/>
          </ac:spMkLst>
        </pc:spChg>
        <pc:spChg chg="del">
          <ac:chgData name="Ana Sacristán García" userId="edf547056ce99af1" providerId="LiveId" clId="{3AE65E0C-1AC9-475F-8A87-E0B9FF8D2BF5}" dt="2025-01-15T19:06:36.006" v="7438" actId="478"/>
          <ac:spMkLst>
            <pc:docMk/>
            <pc:sldMk cId="467528254" sldId="417"/>
            <ac:spMk id="17410" creationId="{517670A6-EAC1-ED5C-0BBC-455EC847031C}"/>
          </ac:spMkLst>
        </pc:spChg>
        <pc:picChg chg="add mod">
          <ac:chgData name="Ana Sacristán García" userId="edf547056ce99af1" providerId="LiveId" clId="{3AE65E0C-1AC9-475F-8A87-E0B9FF8D2BF5}" dt="2025-01-15T19:06:32.932" v="7437" actId="1076"/>
          <ac:picMkLst>
            <pc:docMk/>
            <pc:sldMk cId="467528254" sldId="417"/>
            <ac:picMk id="3074" creationId="{0A9FCF6C-B794-FD39-DD10-95E93C49BDD5}"/>
          </ac:picMkLst>
        </pc:picChg>
      </pc:sldChg>
      <pc:sldChg chg="add">
        <pc:chgData name="Ana Sacristán García" userId="edf547056ce99af1" providerId="LiveId" clId="{3AE65E0C-1AC9-475F-8A87-E0B9FF8D2BF5}" dt="2025-01-15T19:12:51.364" v="7443" actId="2890"/>
        <pc:sldMkLst>
          <pc:docMk/>
          <pc:sldMk cId="3963093768" sldId="418"/>
        </pc:sldMkLst>
      </pc:sldChg>
      <pc:sldChg chg="addSp modSp add mod">
        <pc:chgData name="Ana Sacristán García" userId="edf547056ce99af1" providerId="LiveId" clId="{3AE65E0C-1AC9-475F-8A87-E0B9FF8D2BF5}" dt="2025-01-15T19:17:27.696" v="7476" actId="1076"/>
        <pc:sldMkLst>
          <pc:docMk/>
          <pc:sldMk cId="1358469111" sldId="419"/>
        </pc:sldMkLst>
        <pc:spChg chg="mod">
          <ac:chgData name="Ana Sacristán García" userId="edf547056ce99af1" providerId="LiveId" clId="{3AE65E0C-1AC9-475F-8A87-E0B9FF8D2BF5}" dt="2025-01-15T19:17:21.657" v="7474" actId="6549"/>
          <ac:spMkLst>
            <pc:docMk/>
            <pc:sldMk cId="1358469111" sldId="419"/>
            <ac:spMk id="20483" creationId="{26675A6F-F982-972C-59A8-E583BE8F5FFF}"/>
          </ac:spMkLst>
        </pc:spChg>
        <pc:spChg chg="mod">
          <ac:chgData name="Ana Sacristán García" userId="edf547056ce99af1" providerId="LiveId" clId="{3AE65E0C-1AC9-475F-8A87-E0B9FF8D2BF5}" dt="2025-01-15T19:15:43.649" v="7473" actId="20577"/>
          <ac:spMkLst>
            <pc:docMk/>
            <pc:sldMk cId="1358469111" sldId="419"/>
            <ac:spMk id="25602" creationId="{BDDE4997-DDB3-74B8-CF51-A875FB1D5E14}"/>
          </ac:spMkLst>
        </pc:spChg>
        <pc:picChg chg="add mod">
          <ac:chgData name="Ana Sacristán García" userId="edf547056ce99af1" providerId="LiveId" clId="{3AE65E0C-1AC9-475F-8A87-E0B9FF8D2BF5}" dt="2025-01-15T19:17:27.696" v="7476" actId="1076"/>
          <ac:picMkLst>
            <pc:docMk/>
            <pc:sldMk cId="1358469111" sldId="419"/>
            <ac:picMk id="4098" creationId="{8A6241B6-3F86-EA17-F2AD-DE42BBCF5F65}"/>
          </ac:picMkLst>
        </pc:picChg>
      </pc:sldChg>
      <pc:sldChg chg="addSp delSp modSp add mod">
        <pc:chgData name="Ana Sacristán García" userId="edf547056ce99af1" providerId="LiveId" clId="{3AE65E0C-1AC9-475F-8A87-E0B9FF8D2BF5}" dt="2025-01-15T19:27:04.361" v="8295" actId="20577"/>
        <pc:sldMkLst>
          <pc:docMk/>
          <pc:sldMk cId="1943526664" sldId="420"/>
        </pc:sldMkLst>
        <pc:spChg chg="add mod">
          <ac:chgData name="Ana Sacristán García" userId="edf547056ce99af1" providerId="LiveId" clId="{3AE65E0C-1AC9-475F-8A87-E0B9FF8D2BF5}" dt="2025-01-15T19:27:04.361" v="8295" actId="20577"/>
          <ac:spMkLst>
            <pc:docMk/>
            <pc:sldMk cId="1943526664" sldId="420"/>
            <ac:spMk id="2" creationId="{B7602945-1810-8A6A-7FB5-C2539784FF6C}"/>
          </ac:spMkLst>
        </pc:spChg>
        <pc:picChg chg="del">
          <ac:chgData name="Ana Sacristán García" userId="edf547056ce99af1" providerId="LiveId" clId="{3AE65E0C-1AC9-475F-8A87-E0B9FF8D2BF5}" dt="2025-01-15T19:17:34.889" v="7478" actId="478"/>
          <ac:picMkLst>
            <pc:docMk/>
            <pc:sldMk cId="1943526664" sldId="420"/>
            <ac:picMk id="4098" creationId="{C3C65F34-5932-6191-5CB2-E6EBC6AA15BD}"/>
          </ac:picMkLst>
        </pc:picChg>
        <pc:picChg chg="add mod">
          <ac:chgData name="Ana Sacristán García" userId="edf547056ce99af1" providerId="LiveId" clId="{3AE65E0C-1AC9-475F-8A87-E0B9FF8D2BF5}" dt="2025-01-15T19:24:28.791" v="8096" actId="1076"/>
          <ac:picMkLst>
            <pc:docMk/>
            <pc:sldMk cId="1943526664" sldId="420"/>
            <ac:picMk id="5122" creationId="{181F6152-285C-8710-4429-16EF35BDCD37}"/>
          </ac:picMkLst>
        </pc:picChg>
      </pc:sldChg>
      <pc:sldChg chg="modSp add mod">
        <pc:chgData name="Ana Sacristán García" userId="edf547056ce99af1" providerId="LiveId" clId="{3AE65E0C-1AC9-475F-8A87-E0B9FF8D2BF5}" dt="2025-01-15T19:29:14.845" v="8381" actId="403"/>
        <pc:sldMkLst>
          <pc:docMk/>
          <pc:sldMk cId="2766779128" sldId="421"/>
        </pc:sldMkLst>
        <pc:spChg chg="mod">
          <ac:chgData name="Ana Sacristán García" userId="edf547056ce99af1" providerId="LiveId" clId="{3AE65E0C-1AC9-475F-8A87-E0B9FF8D2BF5}" dt="2025-01-15T19:29:14.845" v="8381" actId="403"/>
          <ac:spMkLst>
            <pc:docMk/>
            <pc:sldMk cId="2766779128" sldId="421"/>
            <ac:spMk id="2" creationId="{1E3C7EAF-8881-C122-48B8-020614986FA2}"/>
          </ac:spMkLst>
        </pc:spChg>
      </pc:sldChg>
      <pc:sldChg chg="addSp delSp modSp add mod">
        <pc:chgData name="Ana Sacristán García" userId="edf547056ce99af1" providerId="LiveId" clId="{3AE65E0C-1AC9-475F-8A87-E0B9FF8D2BF5}" dt="2025-01-15T19:33:31.068" v="8489" actId="1076"/>
        <pc:sldMkLst>
          <pc:docMk/>
          <pc:sldMk cId="3544406487" sldId="422"/>
        </pc:sldMkLst>
        <pc:spChg chg="mod">
          <ac:chgData name="Ana Sacristán García" userId="edf547056ce99af1" providerId="LiveId" clId="{3AE65E0C-1AC9-475F-8A87-E0B9FF8D2BF5}" dt="2025-01-15T19:32:59.734" v="8465" actId="1076"/>
          <ac:spMkLst>
            <pc:docMk/>
            <pc:sldMk cId="3544406487" sldId="422"/>
            <ac:spMk id="2" creationId="{89E9E706-BC62-EDFC-BF1C-4871F0F6E414}"/>
          </ac:spMkLst>
        </pc:spChg>
        <pc:spChg chg="add mod">
          <ac:chgData name="Ana Sacristán García" userId="edf547056ce99af1" providerId="LiveId" clId="{3AE65E0C-1AC9-475F-8A87-E0B9FF8D2BF5}" dt="2025-01-15T19:33:31.068" v="8489" actId="1076"/>
          <ac:spMkLst>
            <pc:docMk/>
            <pc:sldMk cId="3544406487" sldId="422"/>
            <ac:spMk id="3" creationId="{A181ADC6-0460-CA0A-79F3-B9D5EAAF2325}"/>
          </ac:spMkLst>
        </pc:spChg>
        <pc:spChg chg="mod">
          <ac:chgData name="Ana Sacristán García" userId="edf547056ce99af1" providerId="LiveId" clId="{3AE65E0C-1AC9-475F-8A87-E0B9FF8D2BF5}" dt="2025-01-15T19:31:38.905" v="8461" actId="1076"/>
          <ac:spMkLst>
            <pc:docMk/>
            <pc:sldMk cId="3544406487" sldId="422"/>
            <ac:spMk id="25602" creationId="{E656A5A7-2CC2-8BE0-CD34-7CC6FC309CB8}"/>
          </ac:spMkLst>
        </pc:spChg>
        <pc:picChg chg="del">
          <ac:chgData name="Ana Sacristán García" userId="edf547056ce99af1" providerId="LiveId" clId="{3AE65E0C-1AC9-475F-8A87-E0B9FF8D2BF5}" dt="2025-01-15T19:31:04.010" v="8383" actId="478"/>
          <ac:picMkLst>
            <pc:docMk/>
            <pc:sldMk cId="3544406487" sldId="422"/>
            <ac:picMk id="5122" creationId="{964F8DE7-7AF0-BBF6-11D3-0106BF54867B}"/>
          </ac:picMkLst>
        </pc:picChg>
        <pc:picChg chg="add mod">
          <ac:chgData name="Ana Sacristán García" userId="edf547056ce99af1" providerId="LiveId" clId="{3AE65E0C-1AC9-475F-8A87-E0B9FF8D2BF5}" dt="2025-01-15T19:32:59.734" v="8465" actId="1076"/>
          <ac:picMkLst>
            <pc:docMk/>
            <pc:sldMk cId="3544406487" sldId="422"/>
            <ac:picMk id="6146" creationId="{6A0ED1A2-9C8E-F468-3C13-90464796ED85}"/>
          </ac:picMkLst>
        </pc:picChg>
      </pc:sldChg>
      <pc:sldChg chg="addSp delSp modSp add mod">
        <pc:chgData name="Ana Sacristán García" userId="edf547056ce99af1" providerId="LiveId" clId="{3AE65E0C-1AC9-475F-8A87-E0B9FF8D2BF5}" dt="2025-01-15T19:36:03.065" v="8543" actId="207"/>
        <pc:sldMkLst>
          <pc:docMk/>
          <pc:sldMk cId="3926184458" sldId="423"/>
        </pc:sldMkLst>
        <pc:spChg chg="del">
          <ac:chgData name="Ana Sacristán García" userId="edf547056ce99af1" providerId="LiveId" clId="{3AE65E0C-1AC9-475F-8A87-E0B9FF8D2BF5}" dt="2025-01-15T19:34:22.231" v="8492" actId="478"/>
          <ac:spMkLst>
            <pc:docMk/>
            <pc:sldMk cId="3926184458" sldId="423"/>
            <ac:spMk id="2" creationId="{71C34254-7949-77E9-BE55-ACDA1F23A711}"/>
          </ac:spMkLst>
        </pc:spChg>
        <pc:spChg chg="mod">
          <ac:chgData name="Ana Sacristán García" userId="edf547056ce99af1" providerId="LiveId" clId="{3AE65E0C-1AC9-475F-8A87-E0B9FF8D2BF5}" dt="2025-01-15T19:34:26.375" v="8493" actId="1076"/>
          <ac:spMkLst>
            <pc:docMk/>
            <pc:sldMk cId="3926184458" sldId="423"/>
            <ac:spMk id="3" creationId="{AA49993F-5FB5-86AB-483D-E74BAB1EFAB6}"/>
          </ac:spMkLst>
        </pc:spChg>
        <pc:spChg chg="add mod">
          <ac:chgData name="Ana Sacristán García" userId="edf547056ce99af1" providerId="LiveId" clId="{3AE65E0C-1AC9-475F-8A87-E0B9FF8D2BF5}" dt="2025-01-15T19:36:03.065" v="8543" actId="207"/>
          <ac:spMkLst>
            <pc:docMk/>
            <pc:sldMk cId="3926184458" sldId="423"/>
            <ac:spMk id="5" creationId="{0FE2E30D-B64C-A8FE-88D4-C4616DC8E88C}"/>
          </ac:spMkLst>
        </pc:spChg>
        <pc:picChg chg="del">
          <ac:chgData name="Ana Sacristán García" userId="edf547056ce99af1" providerId="LiveId" clId="{3AE65E0C-1AC9-475F-8A87-E0B9FF8D2BF5}" dt="2025-01-15T19:34:19.863" v="8491" actId="478"/>
          <ac:picMkLst>
            <pc:docMk/>
            <pc:sldMk cId="3926184458" sldId="423"/>
            <ac:picMk id="6146" creationId="{9B51CE3A-AB26-05BE-BFB4-BAD814856E55}"/>
          </ac:picMkLst>
        </pc:picChg>
      </pc:sldChg>
      <pc:sldChg chg="modSp add mod">
        <pc:chgData name="Ana Sacristán García" userId="edf547056ce99af1" providerId="LiveId" clId="{3AE65E0C-1AC9-475F-8A87-E0B9FF8D2BF5}" dt="2025-01-15T20:43:26.197" v="8729" actId="14100"/>
        <pc:sldMkLst>
          <pc:docMk/>
          <pc:sldMk cId="2836265215" sldId="424"/>
        </pc:sldMkLst>
        <pc:spChg chg="mod">
          <ac:chgData name="Ana Sacristán García" userId="edf547056ce99af1" providerId="LiveId" clId="{3AE65E0C-1AC9-475F-8A87-E0B9FF8D2BF5}" dt="2025-01-15T20:43:26.197" v="8729" actId="14100"/>
          <ac:spMkLst>
            <pc:docMk/>
            <pc:sldMk cId="2836265215" sldId="424"/>
            <ac:spMk id="22531" creationId="{650B2437-4096-B42F-F4D9-EEDD858CAF4D}"/>
          </ac:spMkLst>
        </pc:spChg>
      </pc:sldChg>
      <pc:sldChg chg="addSp delSp modSp add mod">
        <pc:chgData name="Ana Sacristán García" userId="edf547056ce99af1" providerId="LiveId" clId="{3AE65E0C-1AC9-475F-8A87-E0B9FF8D2BF5}" dt="2025-01-15T20:47:53.092" v="9112" actId="20577"/>
        <pc:sldMkLst>
          <pc:docMk/>
          <pc:sldMk cId="1333409889" sldId="425"/>
        </pc:sldMkLst>
        <pc:spChg chg="mod">
          <ac:chgData name="Ana Sacristán García" userId="edf547056ce99af1" providerId="LiveId" clId="{3AE65E0C-1AC9-475F-8A87-E0B9FF8D2BF5}" dt="2025-01-15T20:47:53.092" v="9112" actId="20577"/>
          <ac:spMkLst>
            <pc:docMk/>
            <pc:sldMk cId="1333409889" sldId="425"/>
            <ac:spMk id="4" creationId="{009563A5-3A97-5587-C0D3-7C6AB2B74F6A}"/>
          </ac:spMkLst>
        </pc:spChg>
        <pc:picChg chg="add mod">
          <ac:chgData name="Ana Sacristán García" userId="edf547056ce99af1" providerId="LiveId" clId="{3AE65E0C-1AC9-475F-8A87-E0B9FF8D2BF5}" dt="2025-01-15T20:45:38.891" v="8734" actId="1076"/>
          <ac:picMkLst>
            <pc:docMk/>
            <pc:sldMk cId="1333409889" sldId="425"/>
            <ac:picMk id="2" creationId="{9B6584B7-AC97-D8E0-F863-2E2760482709}"/>
          </ac:picMkLst>
        </pc:picChg>
        <pc:picChg chg="del">
          <ac:chgData name="Ana Sacristán García" userId="edf547056ce99af1" providerId="LiveId" clId="{3AE65E0C-1AC9-475F-8A87-E0B9FF8D2BF5}" dt="2025-01-15T20:45:31.498" v="8731" actId="478"/>
          <ac:picMkLst>
            <pc:docMk/>
            <pc:sldMk cId="1333409889" sldId="425"/>
            <ac:picMk id="3" creationId="{5E3E6A4A-4ECE-E620-7BCB-02E359491A68}"/>
          </ac:picMkLst>
        </pc:picChg>
      </pc:sldChg>
      <pc:sldChg chg="addSp delSp modSp add mod ord">
        <pc:chgData name="Ana Sacristán García" userId="edf547056ce99af1" providerId="LiveId" clId="{3AE65E0C-1AC9-475F-8A87-E0B9FF8D2BF5}" dt="2025-01-15T20:52:27.012" v="9536" actId="123"/>
        <pc:sldMkLst>
          <pc:docMk/>
          <pc:sldMk cId="3771305945" sldId="426"/>
        </pc:sldMkLst>
        <pc:spChg chg="mod">
          <ac:chgData name="Ana Sacristán García" userId="edf547056ce99af1" providerId="LiveId" clId="{3AE65E0C-1AC9-475F-8A87-E0B9FF8D2BF5}" dt="2025-01-15T20:52:27.012" v="9536" actId="123"/>
          <ac:spMkLst>
            <pc:docMk/>
            <pc:sldMk cId="3771305945" sldId="426"/>
            <ac:spMk id="4" creationId="{C2821E39-686E-0E30-926A-C0AB0E074D30}"/>
          </ac:spMkLst>
        </pc:spChg>
        <pc:picChg chg="del">
          <ac:chgData name="Ana Sacristán García" userId="edf547056ce99af1" providerId="LiveId" clId="{3AE65E0C-1AC9-475F-8A87-E0B9FF8D2BF5}" dt="2025-01-15T20:49:52.745" v="9120" actId="478"/>
          <ac:picMkLst>
            <pc:docMk/>
            <pc:sldMk cId="3771305945" sldId="426"/>
            <ac:picMk id="2" creationId="{4E391861-7233-8FF7-EEF2-9F950826C4D6}"/>
          </ac:picMkLst>
        </pc:picChg>
        <pc:picChg chg="add mod">
          <ac:chgData name="Ana Sacristán García" userId="edf547056ce99af1" providerId="LiveId" clId="{3AE65E0C-1AC9-475F-8A87-E0B9FF8D2BF5}" dt="2025-01-15T20:50:02.105" v="9123" actId="1076"/>
          <ac:picMkLst>
            <pc:docMk/>
            <pc:sldMk cId="3771305945" sldId="426"/>
            <ac:picMk id="3" creationId="{11F7AED1-6522-5E9F-F62F-D3953FCA0E94}"/>
          </ac:picMkLst>
        </pc:picChg>
      </pc:sldChg>
      <pc:sldChg chg="addSp delSp modSp add mod">
        <pc:chgData name="Ana Sacristán García" userId="edf547056ce99af1" providerId="LiveId" clId="{3AE65E0C-1AC9-475F-8A87-E0B9FF8D2BF5}" dt="2025-01-15T20:55:17.016" v="9682" actId="1076"/>
        <pc:sldMkLst>
          <pc:docMk/>
          <pc:sldMk cId="1327211569" sldId="427"/>
        </pc:sldMkLst>
        <pc:spChg chg="mod">
          <ac:chgData name="Ana Sacristán García" userId="edf547056ce99af1" providerId="LiveId" clId="{3AE65E0C-1AC9-475F-8A87-E0B9FF8D2BF5}" dt="2025-01-15T20:55:17.016" v="9682" actId="1076"/>
          <ac:spMkLst>
            <pc:docMk/>
            <pc:sldMk cId="1327211569" sldId="427"/>
            <ac:spMk id="4" creationId="{32267C50-B273-259F-CEE5-6B3017983ADF}"/>
          </ac:spMkLst>
        </pc:spChg>
        <pc:picChg chg="add mod">
          <ac:chgData name="Ana Sacristán García" userId="edf547056ce99af1" providerId="LiveId" clId="{3AE65E0C-1AC9-475F-8A87-E0B9FF8D2BF5}" dt="2025-01-15T20:52:58.444" v="9541" actId="1076"/>
          <ac:picMkLst>
            <pc:docMk/>
            <pc:sldMk cId="1327211569" sldId="427"/>
            <ac:picMk id="2" creationId="{DF06A44C-E1A7-D2A6-757F-0E5F3943D702}"/>
          </ac:picMkLst>
        </pc:picChg>
        <pc:picChg chg="del">
          <ac:chgData name="Ana Sacristán García" userId="edf547056ce99af1" providerId="LiveId" clId="{3AE65E0C-1AC9-475F-8A87-E0B9FF8D2BF5}" dt="2025-01-15T20:52:34.781" v="9538" actId="478"/>
          <ac:picMkLst>
            <pc:docMk/>
            <pc:sldMk cId="1327211569" sldId="427"/>
            <ac:picMk id="3" creationId="{F0D499DD-F950-C44F-D5CF-A7CBAA21E96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DE506B-1849-4E41-9DC9-1FA6FD52546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s-ES"/>
        </a:p>
      </dgm:t>
    </dgm:pt>
    <dgm:pt modelId="{22408D65-39E8-440F-B255-695411188E1C}">
      <dgm:prSet phldrT="[Texto]" custT="1"/>
      <dgm:spPr/>
      <dgm:t>
        <a:bodyPr/>
        <a:lstStyle/>
        <a:p>
          <a:r>
            <a:rPr lang="es-ES" sz="2400" dirty="0"/>
            <a:t>TRABAJADOR</a:t>
          </a:r>
        </a:p>
      </dgm:t>
    </dgm:pt>
    <dgm:pt modelId="{17C151FB-9C71-4859-B1A6-04E6E52545B8}" type="parTrans" cxnId="{BE8711A1-2092-4543-A592-7045E5BD2754}">
      <dgm:prSet/>
      <dgm:spPr/>
      <dgm:t>
        <a:bodyPr/>
        <a:lstStyle/>
        <a:p>
          <a:endParaRPr lang="es-ES"/>
        </a:p>
      </dgm:t>
    </dgm:pt>
    <dgm:pt modelId="{BA5FD094-8550-49EE-A67E-5DCD368E0AB7}" type="sibTrans" cxnId="{BE8711A1-2092-4543-A592-7045E5BD2754}">
      <dgm:prSet/>
      <dgm:spPr/>
      <dgm:t>
        <a:bodyPr/>
        <a:lstStyle/>
        <a:p>
          <a:endParaRPr lang="es-ES"/>
        </a:p>
      </dgm:t>
    </dgm:pt>
    <dgm:pt modelId="{4900FCFC-67C6-46CE-B7C2-04803BE04CA6}">
      <dgm:prSet phldrT="[Texto]" custT="1"/>
      <dgm:spPr/>
      <dgm:t>
        <a:bodyPr/>
        <a:lstStyle/>
        <a:p>
          <a:r>
            <a:rPr lang="es-ES" sz="2400" dirty="0"/>
            <a:t>EMPRESARIO</a:t>
          </a:r>
        </a:p>
      </dgm:t>
    </dgm:pt>
    <dgm:pt modelId="{022EF24B-C603-4761-B47C-36F0313BABE9}" type="parTrans" cxnId="{6929E9C5-F61E-4CD9-95E5-F0DD1AFE1EE7}">
      <dgm:prSet/>
      <dgm:spPr/>
      <dgm:t>
        <a:bodyPr/>
        <a:lstStyle/>
        <a:p>
          <a:endParaRPr lang="es-ES"/>
        </a:p>
      </dgm:t>
    </dgm:pt>
    <dgm:pt modelId="{392E2CA5-DE25-41E1-AB05-08BB9E226A4D}" type="sibTrans" cxnId="{6929E9C5-F61E-4CD9-95E5-F0DD1AFE1EE7}">
      <dgm:prSet/>
      <dgm:spPr/>
      <dgm:t>
        <a:bodyPr/>
        <a:lstStyle/>
        <a:p>
          <a:endParaRPr lang="es-ES"/>
        </a:p>
      </dgm:t>
    </dgm:pt>
    <dgm:pt modelId="{25F61DAD-A8FC-4D65-B943-AB265A5E60E5}">
      <dgm:prSet phldrT="[Texto]" custT="1"/>
      <dgm:spPr/>
      <dgm:t>
        <a:bodyPr/>
        <a:lstStyle/>
        <a:p>
          <a:endParaRPr lang="es-ES" sz="200" b="1" dirty="0"/>
        </a:p>
      </dgm:t>
    </dgm:pt>
    <dgm:pt modelId="{0D954E56-C946-4E89-98C4-EBCC39B0C57B}" type="parTrans" cxnId="{2B3BE3B8-2E27-4BA6-AE6A-A478B2E88D92}">
      <dgm:prSet/>
      <dgm:spPr/>
      <dgm:t>
        <a:bodyPr/>
        <a:lstStyle/>
        <a:p>
          <a:endParaRPr lang="es-ES"/>
        </a:p>
      </dgm:t>
    </dgm:pt>
    <dgm:pt modelId="{313B7ED8-2FE4-4CD4-9D66-9EE13C7F1A35}" type="sibTrans" cxnId="{2B3BE3B8-2E27-4BA6-AE6A-A478B2E88D92}">
      <dgm:prSet/>
      <dgm:spPr/>
      <dgm:t>
        <a:bodyPr/>
        <a:lstStyle/>
        <a:p>
          <a:endParaRPr lang="es-ES"/>
        </a:p>
      </dgm:t>
    </dgm:pt>
    <dgm:pt modelId="{1AF9BAD2-6286-45A9-8A36-957B4C0D99C7}">
      <dgm:prSet phldrT="[Texto]" custT="1"/>
      <dgm:spPr/>
      <dgm:t>
        <a:bodyPr/>
        <a:lstStyle/>
        <a:p>
          <a:r>
            <a:rPr lang="es-ES" sz="1600" b="1" dirty="0"/>
            <a:t>Mayor de 18 años.</a:t>
          </a:r>
        </a:p>
      </dgm:t>
    </dgm:pt>
    <dgm:pt modelId="{0DD84871-2140-4228-8FCA-C1656E095EEC}" type="parTrans" cxnId="{9E6AD752-B2AC-4DF0-9297-9271099A2E25}">
      <dgm:prSet/>
      <dgm:spPr/>
      <dgm:t>
        <a:bodyPr/>
        <a:lstStyle/>
        <a:p>
          <a:endParaRPr lang="es-ES"/>
        </a:p>
      </dgm:t>
    </dgm:pt>
    <dgm:pt modelId="{3C53873A-D929-4504-9ED2-4418A3A0C794}" type="sibTrans" cxnId="{9E6AD752-B2AC-4DF0-9297-9271099A2E25}">
      <dgm:prSet/>
      <dgm:spPr/>
      <dgm:t>
        <a:bodyPr/>
        <a:lstStyle/>
        <a:p>
          <a:endParaRPr lang="es-ES"/>
        </a:p>
      </dgm:t>
    </dgm:pt>
    <dgm:pt modelId="{2E5633F9-60FA-4336-BFB5-42D5AD411503}">
      <dgm:prSet phldrT="[Texto]" custT="1"/>
      <dgm:spPr/>
      <dgm:t>
        <a:bodyPr/>
        <a:lstStyle/>
        <a:p>
          <a:r>
            <a:rPr lang="es-ES" sz="1600" b="1" dirty="0"/>
            <a:t>Excepcionalmente menores de 16 </a:t>
          </a:r>
          <a:r>
            <a:rPr lang="es-ES" sz="1600" dirty="0"/>
            <a:t>en espectáculos públicos.</a:t>
          </a:r>
        </a:p>
      </dgm:t>
    </dgm:pt>
    <dgm:pt modelId="{3850431D-054F-4A74-9490-40F155F1A3A2}" type="parTrans" cxnId="{EF207231-7B09-433A-AEB4-103F54C2F467}">
      <dgm:prSet/>
      <dgm:spPr/>
      <dgm:t>
        <a:bodyPr/>
        <a:lstStyle/>
        <a:p>
          <a:endParaRPr lang="es-ES"/>
        </a:p>
      </dgm:t>
    </dgm:pt>
    <dgm:pt modelId="{E53415E5-508A-476E-B800-85476427EF09}" type="sibTrans" cxnId="{EF207231-7B09-433A-AEB4-103F54C2F467}">
      <dgm:prSet/>
      <dgm:spPr/>
      <dgm:t>
        <a:bodyPr/>
        <a:lstStyle/>
        <a:p>
          <a:endParaRPr lang="es-ES"/>
        </a:p>
      </dgm:t>
    </dgm:pt>
    <dgm:pt modelId="{ED41A22B-B3A1-4B38-B1BD-F292DABFFAC8}">
      <dgm:prSet phldrT="[Texto]" custT="1"/>
      <dgm:spPr/>
      <dgm:t>
        <a:bodyPr/>
        <a:lstStyle/>
        <a:p>
          <a:r>
            <a:rPr lang="es-ES" sz="1600" b="1" dirty="0"/>
            <a:t>Los extranjeros fuera de la UE </a:t>
          </a:r>
          <a:r>
            <a:rPr lang="es-ES" sz="1600" dirty="0"/>
            <a:t>necesitan autorización de trabajo y residencia para poder trabajar</a:t>
          </a:r>
        </a:p>
      </dgm:t>
    </dgm:pt>
    <dgm:pt modelId="{E44F912A-49AD-42EE-9C39-83A5DECA0F3F}" type="parTrans" cxnId="{2F53CD1C-20C8-4E12-99C4-35C71EDB1491}">
      <dgm:prSet/>
      <dgm:spPr/>
      <dgm:t>
        <a:bodyPr/>
        <a:lstStyle/>
        <a:p>
          <a:endParaRPr lang="es-ES"/>
        </a:p>
      </dgm:t>
    </dgm:pt>
    <dgm:pt modelId="{9376C060-72AA-47B7-BDF6-FA38E5B08E4E}" type="sibTrans" cxnId="{2F53CD1C-20C8-4E12-99C4-35C71EDB1491}">
      <dgm:prSet/>
      <dgm:spPr/>
      <dgm:t>
        <a:bodyPr/>
        <a:lstStyle/>
        <a:p>
          <a:endParaRPr lang="es-ES"/>
        </a:p>
      </dgm:t>
    </dgm:pt>
    <dgm:pt modelId="{805F5064-3E21-4559-BF6E-5851CD8B9F7B}">
      <dgm:prSet phldrT="[Texto]" custT="1"/>
      <dgm:spPr/>
      <dgm:t>
        <a:bodyPr/>
        <a:lstStyle/>
        <a:p>
          <a:r>
            <a:rPr lang="es-ES" sz="1600" dirty="0"/>
            <a:t>Persona física, jurídica.</a:t>
          </a:r>
        </a:p>
      </dgm:t>
    </dgm:pt>
    <dgm:pt modelId="{BF040E5C-B796-4A7F-B697-F112A03FEE5D}" type="parTrans" cxnId="{1C0F3DBE-77EB-4751-86BD-DCED1D69C1FA}">
      <dgm:prSet/>
      <dgm:spPr/>
      <dgm:t>
        <a:bodyPr/>
        <a:lstStyle/>
        <a:p>
          <a:endParaRPr lang="es-ES"/>
        </a:p>
      </dgm:t>
    </dgm:pt>
    <dgm:pt modelId="{A65F5A64-BD30-4121-87B0-EB1A9B5DAEB9}" type="sibTrans" cxnId="{1C0F3DBE-77EB-4751-86BD-DCED1D69C1FA}">
      <dgm:prSet/>
      <dgm:spPr/>
      <dgm:t>
        <a:bodyPr/>
        <a:lstStyle/>
        <a:p>
          <a:endParaRPr lang="es-ES"/>
        </a:p>
      </dgm:t>
    </dgm:pt>
    <dgm:pt modelId="{A219D5D3-1845-4E2D-83AC-D4B1248C5EA4}">
      <dgm:prSet phldrT="[Texto]" custT="1"/>
      <dgm:spPr/>
      <dgm:t>
        <a:bodyPr/>
        <a:lstStyle/>
        <a:p>
          <a:r>
            <a:rPr lang="es-ES" sz="1600" b="1" dirty="0"/>
            <a:t>Personas de 16 años</a:t>
          </a:r>
          <a:r>
            <a:rPr lang="es-ES" sz="1600" dirty="0"/>
            <a:t> o mayores emancipadas o con la autorización de sus progenitores o tutores.</a:t>
          </a:r>
        </a:p>
      </dgm:t>
    </dgm:pt>
    <dgm:pt modelId="{D56D2915-EAEA-44F2-9A66-577627085146}" type="parTrans" cxnId="{4099C418-D58F-4FF0-9FE8-5AF30051E659}">
      <dgm:prSet/>
      <dgm:spPr/>
      <dgm:t>
        <a:bodyPr/>
        <a:lstStyle/>
        <a:p>
          <a:endParaRPr lang="es-ES"/>
        </a:p>
      </dgm:t>
    </dgm:pt>
    <dgm:pt modelId="{45827B78-7373-4032-8630-F0BABF6D06E9}" type="sibTrans" cxnId="{4099C418-D58F-4FF0-9FE8-5AF30051E659}">
      <dgm:prSet/>
      <dgm:spPr/>
      <dgm:t>
        <a:bodyPr/>
        <a:lstStyle/>
        <a:p>
          <a:endParaRPr lang="es-ES"/>
        </a:p>
      </dgm:t>
    </dgm:pt>
    <dgm:pt modelId="{D3335C3F-DA19-4A40-ACC8-0BFA5362EEDF}">
      <dgm:prSet phldrT="[Texto]" custT="1"/>
      <dgm:spPr/>
      <dgm:t>
        <a:bodyPr/>
        <a:lstStyle/>
        <a:p>
          <a:r>
            <a:rPr lang="es-ES" sz="1600" b="1" dirty="0"/>
            <a:t>Prohibido menores: </a:t>
          </a:r>
          <a:r>
            <a:rPr lang="es-ES" sz="1600" dirty="0"/>
            <a:t>horas extras, trabajo nocturno, peligrosos o insalubres</a:t>
          </a:r>
        </a:p>
      </dgm:t>
    </dgm:pt>
    <dgm:pt modelId="{1F9A7B66-12A4-4D7C-B8FB-077FF0538D78}" type="parTrans" cxnId="{5B8D42F1-C401-4D04-A62E-AA10A14A3AE5}">
      <dgm:prSet/>
      <dgm:spPr/>
      <dgm:t>
        <a:bodyPr/>
        <a:lstStyle/>
        <a:p>
          <a:endParaRPr lang="es-ES"/>
        </a:p>
      </dgm:t>
    </dgm:pt>
    <dgm:pt modelId="{5177EEB5-E3D8-4DAB-A85C-50A7D0A7A13C}" type="sibTrans" cxnId="{5B8D42F1-C401-4D04-A62E-AA10A14A3AE5}">
      <dgm:prSet/>
      <dgm:spPr/>
      <dgm:t>
        <a:bodyPr/>
        <a:lstStyle/>
        <a:p>
          <a:endParaRPr lang="es-ES"/>
        </a:p>
      </dgm:t>
    </dgm:pt>
    <dgm:pt modelId="{AF210539-11E3-4D96-ACE8-D4EA3804E343}" type="pres">
      <dgm:prSet presAssocID="{6BDE506B-1849-4E41-9DC9-1FA6FD525463}" presName="linear" presStyleCnt="0">
        <dgm:presLayoutVars>
          <dgm:dir/>
          <dgm:animLvl val="lvl"/>
          <dgm:resizeHandles val="exact"/>
        </dgm:presLayoutVars>
      </dgm:prSet>
      <dgm:spPr/>
    </dgm:pt>
    <dgm:pt modelId="{BCEE3346-FF27-477F-9C2A-BB58283C436B}" type="pres">
      <dgm:prSet presAssocID="{22408D65-39E8-440F-B255-695411188E1C}" presName="parentLin" presStyleCnt="0"/>
      <dgm:spPr/>
    </dgm:pt>
    <dgm:pt modelId="{945243B3-E389-4FB4-AB27-E14D8621D1EC}" type="pres">
      <dgm:prSet presAssocID="{22408D65-39E8-440F-B255-695411188E1C}" presName="parentLeftMargin" presStyleLbl="node1" presStyleIdx="0" presStyleCnt="2"/>
      <dgm:spPr/>
    </dgm:pt>
    <dgm:pt modelId="{8417816E-DD5F-400F-99A2-D2E016E40202}" type="pres">
      <dgm:prSet presAssocID="{22408D65-39E8-440F-B255-695411188E1C}" presName="parentText" presStyleLbl="node1" presStyleIdx="0" presStyleCnt="2">
        <dgm:presLayoutVars>
          <dgm:chMax val="0"/>
          <dgm:bulletEnabled val="1"/>
        </dgm:presLayoutVars>
      </dgm:prSet>
      <dgm:spPr/>
    </dgm:pt>
    <dgm:pt modelId="{27B497E4-57AD-4989-B7AE-FB4E54A8AC57}" type="pres">
      <dgm:prSet presAssocID="{22408D65-39E8-440F-B255-695411188E1C}" presName="negativeSpace" presStyleCnt="0"/>
      <dgm:spPr/>
    </dgm:pt>
    <dgm:pt modelId="{E3AC00C7-1C4E-4A96-B679-E84A285BD213}" type="pres">
      <dgm:prSet presAssocID="{22408D65-39E8-440F-B255-695411188E1C}" presName="childText" presStyleLbl="conFgAcc1" presStyleIdx="0" presStyleCnt="2" custLinFactY="-328" custLinFactNeighborX="-8478" custLinFactNeighborY="-100000">
        <dgm:presLayoutVars>
          <dgm:bulletEnabled val="1"/>
        </dgm:presLayoutVars>
      </dgm:prSet>
      <dgm:spPr/>
    </dgm:pt>
    <dgm:pt modelId="{75624C0E-8DF4-4606-93A3-C55C08854D41}" type="pres">
      <dgm:prSet presAssocID="{BA5FD094-8550-49EE-A67E-5DCD368E0AB7}" presName="spaceBetweenRectangles" presStyleCnt="0"/>
      <dgm:spPr/>
    </dgm:pt>
    <dgm:pt modelId="{E979CEC7-4E68-4670-9EE9-C84D29F7C8CA}" type="pres">
      <dgm:prSet presAssocID="{4900FCFC-67C6-46CE-B7C2-04803BE04CA6}" presName="parentLin" presStyleCnt="0"/>
      <dgm:spPr/>
    </dgm:pt>
    <dgm:pt modelId="{D421848E-76E0-444B-8C24-3D9F5DF0D72E}" type="pres">
      <dgm:prSet presAssocID="{4900FCFC-67C6-46CE-B7C2-04803BE04CA6}" presName="parentLeftMargin" presStyleLbl="node1" presStyleIdx="0" presStyleCnt="2"/>
      <dgm:spPr/>
    </dgm:pt>
    <dgm:pt modelId="{0E22C208-4781-4739-A631-33A72E2B1348}" type="pres">
      <dgm:prSet presAssocID="{4900FCFC-67C6-46CE-B7C2-04803BE04CA6}" presName="parentText" presStyleLbl="node1" presStyleIdx="1" presStyleCnt="2">
        <dgm:presLayoutVars>
          <dgm:chMax val="0"/>
          <dgm:bulletEnabled val="1"/>
        </dgm:presLayoutVars>
      </dgm:prSet>
      <dgm:spPr/>
    </dgm:pt>
    <dgm:pt modelId="{1EC6BC8E-7915-4C8D-9515-012E5827F2F7}" type="pres">
      <dgm:prSet presAssocID="{4900FCFC-67C6-46CE-B7C2-04803BE04CA6}" presName="negativeSpace" presStyleCnt="0"/>
      <dgm:spPr/>
    </dgm:pt>
    <dgm:pt modelId="{5C422E02-1BE0-4138-8CA2-81A3C5670997}" type="pres">
      <dgm:prSet presAssocID="{4900FCFC-67C6-46CE-B7C2-04803BE04CA6}" presName="childText" presStyleLbl="conFgAcc1" presStyleIdx="1" presStyleCnt="2">
        <dgm:presLayoutVars>
          <dgm:bulletEnabled val="1"/>
        </dgm:presLayoutVars>
      </dgm:prSet>
      <dgm:spPr/>
    </dgm:pt>
  </dgm:ptLst>
  <dgm:cxnLst>
    <dgm:cxn modelId="{B5FB330E-09CA-4BD1-B6A3-CC53FC43F828}" type="presOf" srcId="{4900FCFC-67C6-46CE-B7C2-04803BE04CA6}" destId="{D421848E-76E0-444B-8C24-3D9F5DF0D72E}" srcOrd="0" destOrd="0" presId="urn:microsoft.com/office/officeart/2005/8/layout/list1"/>
    <dgm:cxn modelId="{F1084E10-1293-416D-8D19-FA05EC5B8BB0}" type="presOf" srcId="{2E5633F9-60FA-4336-BFB5-42D5AD411503}" destId="{E3AC00C7-1C4E-4A96-B679-E84A285BD213}" srcOrd="0" destOrd="4" presId="urn:microsoft.com/office/officeart/2005/8/layout/list1"/>
    <dgm:cxn modelId="{4D9E9C10-F220-40A7-9A79-FDE076DDDBB4}" type="presOf" srcId="{4900FCFC-67C6-46CE-B7C2-04803BE04CA6}" destId="{0E22C208-4781-4739-A631-33A72E2B1348}" srcOrd="1" destOrd="0" presId="urn:microsoft.com/office/officeart/2005/8/layout/list1"/>
    <dgm:cxn modelId="{4099C418-D58F-4FF0-9FE8-5AF30051E659}" srcId="{22408D65-39E8-440F-B255-695411188E1C}" destId="{A219D5D3-1845-4E2D-83AC-D4B1248C5EA4}" srcOrd="2" destOrd="0" parTransId="{D56D2915-EAEA-44F2-9A66-577627085146}" sibTransId="{45827B78-7373-4032-8630-F0BABF6D06E9}"/>
    <dgm:cxn modelId="{00E19619-A942-4029-A4C8-765BECA524A7}" type="presOf" srcId="{ED41A22B-B3A1-4B38-B1BD-F292DABFFAC8}" destId="{E3AC00C7-1C4E-4A96-B679-E84A285BD213}" srcOrd="0" destOrd="5" presId="urn:microsoft.com/office/officeart/2005/8/layout/list1"/>
    <dgm:cxn modelId="{B1B0691C-7348-42A3-92E0-48D7A9894B59}" type="presOf" srcId="{22408D65-39E8-440F-B255-695411188E1C}" destId="{8417816E-DD5F-400F-99A2-D2E016E40202}" srcOrd="1" destOrd="0" presId="urn:microsoft.com/office/officeart/2005/8/layout/list1"/>
    <dgm:cxn modelId="{2F53CD1C-20C8-4E12-99C4-35C71EDB1491}" srcId="{22408D65-39E8-440F-B255-695411188E1C}" destId="{ED41A22B-B3A1-4B38-B1BD-F292DABFFAC8}" srcOrd="4" destOrd="0" parTransId="{E44F912A-49AD-42EE-9C39-83A5DECA0F3F}" sibTransId="{9376C060-72AA-47B7-BDF6-FA38E5B08E4E}"/>
    <dgm:cxn modelId="{EF207231-7B09-433A-AEB4-103F54C2F467}" srcId="{22408D65-39E8-440F-B255-695411188E1C}" destId="{2E5633F9-60FA-4336-BFB5-42D5AD411503}" srcOrd="3" destOrd="0" parTransId="{3850431D-054F-4A74-9490-40F155F1A3A2}" sibTransId="{E53415E5-508A-476E-B800-85476427EF09}"/>
    <dgm:cxn modelId="{7742625F-F88F-4255-9D91-ECCF1792D745}" type="presOf" srcId="{805F5064-3E21-4559-BF6E-5851CD8B9F7B}" destId="{5C422E02-1BE0-4138-8CA2-81A3C5670997}" srcOrd="0" destOrd="0" presId="urn:microsoft.com/office/officeart/2005/8/layout/list1"/>
    <dgm:cxn modelId="{9E6AD752-B2AC-4DF0-9297-9271099A2E25}" srcId="{22408D65-39E8-440F-B255-695411188E1C}" destId="{1AF9BAD2-6286-45A9-8A36-957B4C0D99C7}" srcOrd="1" destOrd="0" parTransId="{0DD84871-2140-4228-8FCA-C1656E095EEC}" sibTransId="{3C53873A-D929-4504-9ED2-4418A3A0C794}"/>
    <dgm:cxn modelId="{A2D52385-CABD-40C3-B12C-D30F22657566}" type="presOf" srcId="{25F61DAD-A8FC-4D65-B943-AB265A5E60E5}" destId="{E3AC00C7-1C4E-4A96-B679-E84A285BD213}" srcOrd="0" destOrd="0" presId="urn:microsoft.com/office/officeart/2005/8/layout/list1"/>
    <dgm:cxn modelId="{FBEA9F8F-4D9D-489D-9020-AA4ACB150DEC}" type="presOf" srcId="{6BDE506B-1849-4E41-9DC9-1FA6FD525463}" destId="{AF210539-11E3-4D96-ACE8-D4EA3804E343}" srcOrd="0" destOrd="0" presId="urn:microsoft.com/office/officeart/2005/8/layout/list1"/>
    <dgm:cxn modelId="{BE8711A1-2092-4543-A592-7045E5BD2754}" srcId="{6BDE506B-1849-4E41-9DC9-1FA6FD525463}" destId="{22408D65-39E8-440F-B255-695411188E1C}" srcOrd="0" destOrd="0" parTransId="{17C151FB-9C71-4859-B1A6-04E6E52545B8}" sibTransId="{BA5FD094-8550-49EE-A67E-5DCD368E0AB7}"/>
    <dgm:cxn modelId="{44A87AB0-13CA-424E-B0CC-30602F029BCB}" type="presOf" srcId="{D3335C3F-DA19-4A40-ACC8-0BFA5362EEDF}" destId="{E3AC00C7-1C4E-4A96-B679-E84A285BD213}" srcOrd="0" destOrd="3" presId="urn:microsoft.com/office/officeart/2005/8/layout/list1"/>
    <dgm:cxn modelId="{CF8099B1-56DF-4AB7-98B0-06D8B79E5346}" type="presOf" srcId="{1AF9BAD2-6286-45A9-8A36-957B4C0D99C7}" destId="{E3AC00C7-1C4E-4A96-B679-E84A285BD213}" srcOrd="0" destOrd="1" presId="urn:microsoft.com/office/officeart/2005/8/layout/list1"/>
    <dgm:cxn modelId="{2A239AB4-F5F3-41EF-AF21-E2BAB4AE1803}" type="presOf" srcId="{A219D5D3-1845-4E2D-83AC-D4B1248C5EA4}" destId="{E3AC00C7-1C4E-4A96-B679-E84A285BD213}" srcOrd="0" destOrd="2" presId="urn:microsoft.com/office/officeart/2005/8/layout/list1"/>
    <dgm:cxn modelId="{2B3BE3B8-2E27-4BA6-AE6A-A478B2E88D92}" srcId="{22408D65-39E8-440F-B255-695411188E1C}" destId="{25F61DAD-A8FC-4D65-B943-AB265A5E60E5}" srcOrd="0" destOrd="0" parTransId="{0D954E56-C946-4E89-98C4-EBCC39B0C57B}" sibTransId="{313B7ED8-2FE4-4CD4-9D66-9EE13C7F1A35}"/>
    <dgm:cxn modelId="{1C0F3DBE-77EB-4751-86BD-DCED1D69C1FA}" srcId="{4900FCFC-67C6-46CE-B7C2-04803BE04CA6}" destId="{805F5064-3E21-4559-BF6E-5851CD8B9F7B}" srcOrd="0" destOrd="0" parTransId="{BF040E5C-B796-4A7F-B697-F112A03FEE5D}" sibTransId="{A65F5A64-BD30-4121-87B0-EB1A9B5DAEB9}"/>
    <dgm:cxn modelId="{6929E9C5-F61E-4CD9-95E5-F0DD1AFE1EE7}" srcId="{6BDE506B-1849-4E41-9DC9-1FA6FD525463}" destId="{4900FCFC-67C6-46CE-B7C2-04803BE04CA6}" srcOrd="1" destOrd="0" parTransId="{022EF24B-C603-4761-B47C-36F0313BABE9}" sibTransId="{392E2CA5-DE25-41E1-AB05-08BB9E226A4D}"/>
    <dgm:cxn modelId="{09D02CE3-6AF5-4575-A073-F260303B23A5}" type="presOf" srcId="{22408D65-39E8-440F-B255-695411188E1C}" destId="{945243B3-E389-4FB4-AB27-E14D8621D1EC}" srcOrd="0" destOrd="0" presId="urn:microsoft.com/office/officeart/2005/8/layout/list1"/>
    <dgm:cxn modelId="{5B8D42F1-C401-4D04-A62E-AA10A14A3AE5}" srcId="{A219D5D3-1845-4E2D-83AC-D4B1248C5EA4}" destId="{D3335C3F-DA19-4A40-ACC8-0BFA5362EEDF}" srcOrd="0" destOrd="0" parTransId="{1F9A7B66-12A4-4D7C-B8FB-077FF0538D78}" sibTransId="{5177EEB5-E3D8-4DAB-A85C-50A7D0A7A13C}"/>
    <dgm:cxn modelId="{4F51CDA9-68A5-4D71-949E-316F16F75919}" type="presParOf" srcId="{AF210539-11E3-4D96-ACE8-D4EA3804E343}" destId="{BCEE3346-FF27-477F-9C2A-BB58283C436B}" srcOrd="0" destOrd="0" presId="urn:microsoft.com/office/officeart/2005/8/layout/list1"/>
    <dgm:cxn modelId="{7916DF64-D0EA-452E-BB04-64B4100D69CC}" type="presParOf" srcId="{BCEE3346-FF27-477F-9C2A-BB58283C436B}" destId="{945243B3-E389-4FB4-AB27-E14D8621D1EC}" srcOrd="0" destOrd="0" presId="urn:microsoft.com/office/officeart/2005/8/layout/list1"/>
    <dgm:cxn modelId="{3E124EBF-80D8-41BB-936E-3AA3206F7BD9}" type="presParOf" srcId="{BCEE3346-FF27-477F-9C2A-BB58283C436B}" destId="{8417816E-DD5F-400F-99A2-D2E016E40202}" srcOrd="1" destOrd="0" presId="urn:microsoft.com/office/officeart/2005/8/layout/list1"/>
    <dgm:cxn modelId="{677A30FD-AB5A-440D-A098-636CD1A9673A}" type="presParOf" srcId="{AF210539-11E3-4D96-ACE8-D4EA3804E343}" destId="{27B497E4-57AD-4989-B7AE-FB4E54A8AC57}" srcOrd="1" destOrd="0" presId="urn:microsoft.com/office/officeart/2005/8/layout/list1"/>
    <dgm:cxn modelId="{116D49E6-2228-4581-874A-DF10F716DC6A}" type="presParOf" srcId="{AF210539-11E3-4D96-ACE8-D4EA3804E343}" destId="{E3AC00C7-1C4E-4A96-B679-E84A285BD213}" srcOrd="2" destOrd="0" presId="urn:microsoft.com/office/officeart/2005/8/layout/list1"/>
    <dgm:cxn modelId="{00C93864-1DC5-473F-A3AB-C307DD604300}" type="presParOf" srcId="{AF210539-11E3-4D96-ACE8-D4EA3804E343}" destId="{75624C0E-8DF4-4606-93A3-C55C08854D41}" srcOrd="3" destOrd="0" presId="urn:microsoft.com/office/officeart/2005/8/layout/list1"/>
    <dgm:cxn modelId="{526036DF-9FB6-4F5E-919F-E306A37443FC}" type="presParOf" srcId="{AF210539-11E3-4D96-ACE8-D4EA3804E343}" destId="{E979CEC7-4E68-4670-9EE9-C84D29F7C8CA}" srcOrd="4" destOrd="0" presId="urn:microsoft.com/office/officeart/2005/8/layout/list1"/>
    <dgm:cxn modelId="{F2B14D80-7CD0-45E0-987E-01197B1D4A63}" type="presParOf" srcId="{E979CEC7-4E68-4670-9EE9-C84D29F7C8CA}" destId="{D421848E-76E0-444B-8C24-3D9F5DF0D72E}" srcOrd="0" destOrd="0" presId="urn:microsoft.com/office/officeart/2005/8/layout/list1"/>
    <dgm:cxn modelId="{3D3D8BBD-B2F9-45D4-91BC-C72D83170072}" type="presParOf" srcId="{E979CEC7-4E68-4670-9EE9-C84D29F7C8CA}" destId="{0E22C208-4781-4739-A631-33A72E2B1348}" srcOrd="1" destOrd="0" presId="urn:microsoft.com/office/officeart/2005/8/layout/list1"/>
    <dgm:cxn modelId="{7D26A02B-09D3-488E-806B-EA93573295A7}" type="presParOf" srcId="{AF210539-11E3-4D96-ACE8-D4EA3804E343}" destId="{1EC6BC8E-7915-4C8D-9515-012E5827F2F7}" srcOrd="5" destOrd="0" presId="urn:microsoft.com/office/officeart/2005/8/layout/list1"/>
    <dgm:cxn modelId="{253EB792-AB3F-484D-88E6-C999ACB3FF52}" type="presParOf" srcId="{AF210539-11E3-4D96-ACE8-D4EA3804E343}" destId="{5C422E02-1BE0-4138-8CA2-81A3C567099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9E9EF-3ED5-4EF5-A96F-66FFA26692AE}" type="doc">
      <dgm:prSet loTypeId="urn:microsoft.com/office/officeart/2005/8/layout/hierarchy1" loCatId="hierarchy" qsTypeId="urn:microsoft.com/office/officeart/2005/8/quickstyle/simple4" qsCatId="simple" csTypeId="urn:microsoft.com/office/officeart/2005/8/colors/accent2_1" csCatId="accent2" phldr="1"/>
      <dgm:spPr/>
      <dgm:t>
        <a:bodyPr/>
        <a:lstStyle/>
        <a:p>
          <a:endParaRPr lang="ca-ES"/>
        </a:p>
      </dgm:t>
    </dgm:pt>
    <dgm:pt modelId="{8DDB9879-E01B-4F19-871E-EF19357ACF91}">
      <dgm:prSet phldrT="[Text]" custT="1"/>
      <dgm:spPr/>
      <dgm:t>
        <a:bodyPr/>
        <a:lstStyle/>
        <a:p>
          <a:r>
            <a:rPr lang="es-ES" sz="1300" b="1" dirty="0"/>
            <a:t>SEGÚN SU DURACIÓN </a:t>
          </a:r>
          <a:endParaRPr lang="ca-ES" sz="1300" b="1" dirty="0"/>
        </a:p>
      </dgm:t>
    </dgm:pt>
    <dgm:pt modelId="{6941CC0C-2404-4C98-BC07-61D7A555158E}" type="parTrans" cxnId="{7E928A6E-2E95-4496-8C7A-43BAD8FAAFF0}">
      <dgm:prSet/>
      <dgm:spPr/>
      <dgm:t>
        <a:bodyPr/>
        <a:lstStyle/>
        <a:p>
          <a:endParaRPr lang="ca-ES"/>
        </a:p>
      </dgm:t>
    </dgm:pt>
    <dgm:pt modelId="{5CB6523E-50E2-4464-9550-E537A8662DBF}" type="sibTrans" cxnId="{7E928A6E-2E95-4496-8C7A-43BAD8FAAFF0}">
      <dgm:prSet/>
      <dgm:spPr/>
      <dgm:t>
        <a:bodyPr/>
        <a:lstStyle/>
        <a:p>
          <a:endParaRPr lang="ca-ES"/>
        </a:p>
      </dgm:t>
    </dgm:pt>
    <dgm:pt modelId="{0A82EAB3-CCDB-407B-B073-4504DB9B8D28}">
      <dgm:prSet phldrT="[Text]" custT="1"/>
      <dgm:spPr/>
      <dgm:t>
        <a:bodyPr/>
        <a:lstStyle/>
        <a:p>
          <a:r>
            <a:rPr lang="es-ES" sz="1200" b="1" dirty="0">
              <a:solidFill>
                <a:srgbClr val="FF0000"/>
              </a:solidFill>
            </a:rPr>
            <a:t>INDEFINIDOS</a:t>
          </a:r>
          <a:r>
            <a:rPr lang="es-ES" sz="1000" dirty="0"/>
            <a:t> </a:t>
          </a:r>
          <a:endParaRPr lang="ca-ES" sz="1000" dirty="0"/>
        </a:p>
      </dgm:t>
    </dgm:pt>
    <dgm:pt modelId="{ECD15AFA-288B-4AE0-8788-F2E61F299619}" type="parTrans" cxnId="{0E776BF9-1AD1-410B-B257-A73EDBAAE92E}">
      <dgm:prSet/>
      <dgm:spPr/>
      <dgm:t>
        <a:bodyPr/>
        <a:lstStyle/>
        <a:p>
          <a:endParaRPr lang="ca-ES"/>
        </a:p>
      </dgm:t>
    </dgm:pt>
    <dgm:pt modelId="{158127D5-28BE-4D62-BE59-429AD13FA039}" type="sibTrans" cxnId="{0E776BF9-1AD1-410B-B257-A73EDBAAE92E}">
      <dgm:prSet/>
      <dgm:spPr/>
      <dgm:t>
        <a:bodyPr/>
        <a:lstStyle/>
        <a:p>
          <a:endParaRPr lang="ca-ES"/>
        </a:p>
      </dgm:t>
    </dgm:pt>
    <dgm:pt modelId="{7D7FDFB7-F81C-4E5F-8A79-A5ED7A8F34FA}">
      <dgm:prSet phldrT="[Text]" custT="1"/>
      <dgm:spPr/>
      <dgm:t>
        <a:bodyPr/>
        <a:lstStyle/>
        <a:p>
          <a:r>
            <a:rPr lang="es-ES" sz="1200" b="1" dirty="0"/>
            <a:t>TEMPORALES</a:t>
          </a:r>
          <a:r>
            <a:rPr lang="es-ES" sz="1000" dirty="0"/>
            <a:t> </a:t>
          </a:r>
          <a:endParaRPr lang="ca-ES" sz="1000" dirty="0"/>
        </a:p>
      </dgm:t>
    </dgm:pt>
    <dgm:pt modelId="{FB2EE06E-840A-4A96-B6F2-FB15646FFEF4}" type="parTrans" cxnId="{A40DD372-6CE4-476E-9FAB-829780E18BA0}">
      <dgm:prSet/>
      <dgm:spPr/>
      <dgm:t>
        <a:bodyPr/>
        <a:lstStyle/>
        <a:p>
          <a:endParaRPr lang="ca-ES"/>
        </a:p>
      </dgm:t>
    </dgm:pt>
    <dgm:pt modelId="{D910879B-DB15-4FC0-9AB1-310EF88F1D4D}" type="sibTrans" cxnId="{A40DD372-6CE4-476E-9FAB-829780E18BA0}">
      <dgm:prSet/>
      <dgm:spPr/>
      <dgm:t>
        <a:bodyPr/>
        <a:lstStyle/>
        <a:p>
          <a:endParaRPr lang="ca-ES"/>
        </a:p>
      </dgm:t>
    </dgm:pt>
    <dgm:pt modelId="{DAB04503-6283-4E93-80D9-C3D2294E4EFA}">
      <dgm:prSet phldrT="[Text]" custT="1"/>
      <dgm:spPr/>
      <dgm:t>
        <a:bodyPr/>
        <a:lstStyle/>
        <a:p>
          <a:r>
            <a:rPr lang="es-ES" sz="1200" dirty="0">
              <a:solidFill>
                <a:srgbClr val="FF0000"/>
              </a:solidFill>
            </a:rPr>
            <a:t>Ordinario</a:t>
          </a:r>
          <a:endParaRPr lang="ca-ES" sz="1200" dirty="0">
            <a:solidFill>
              <a:srgbClr val="FF0000"/>
            </a:solidFill>
          </a:endParaRPr>
        </a:p>
      </dgm:t>
    </dgm:pt>
    <dgm:pt modelId="{BC9E5B8E-F2D9-4858-9E15-1CBD9FEBC7A9}" type="parTrans" cxnId="{6892ECCA-9D05-460C-AA46-D4C8FE9EB459}">
      <dgm:prSet/>
      <dgm:spPr/>
      <dgm:t>
        <a:bodyPr/>
        <a:lstStyle/>
        <a:p>
          <a:endParaRPr lang="ca-ES"/>
        </a:p>
      </dgm:t>
    </dgm:pt>
    <dgm:pt modelId="{0112DCB4-4441-4AE8-B9F6-F845FC4AFD5A}" type="sibTrans" cxnId="{6892ECCA-9D05-460C-AA46-D4C8FE9EB459}">
      <dgm:prSet/>
      <dgm:spPr/>
      <dgm:t>
        <a:bodyPr/>
        <a:lstStyle/>
        <a:p>
          <a:endParaRPr lang="ca-ES"/>
        </a:p>
      </dgm:t>
    </dgm:pt>
    <dgm:pt modelId="{CA886FFA-D939-42D0-9D58-E9D6FA28E2E6}">
      <dgm:prSet phldrT="[Text]" custT="1"/>
      <dgm:spPr/>
      <dgm:t>
        <a:bodyPr/>
        <a:lstStyle/>
        <a:p>
          <a:r>
            <a:rPr lang="es-ES" sz="1200" dirty="0">
              <a:solidFill>
                <a:srgbClr val="FF0000"/>
              </a:solidFill>
            </a:rPr>
            <a:t>Fijo discontinuo</a:t>
          </a:r>
          <a:endParaRPr lang="ca-ES" sz="1200" dirty="0">
            <a:solidFill>
              <a:srgbClr val="FF0000"/>
            </a:solidFill>
          </a:endParaRPr>
        </a:p>
      </dgm:t>
    </dgm:pt>
    <dgm:pt modelId="{153BDE9A-871C-4944-85F2-D3D6BD71B5A8}" type="parTrans" cxnId="{83153189-A665-415A-B0B6-7F9283255609}">
      <dgm:prSet/>
      <dgm:spPr/>
      <dgm:t>
        <a:bodyPr/>
        <a:lstStyle/>
        <a:p>
          <a:endParaRPr lang="ca-ES"/>
        </a:p>
      </dgm:t>
    </dgm:pt>
    <dgm:pt modelId="{E53C8A69-8312-43E5-A83D-0C58A69B2A2B}" type="sibTrans" cxnId="{83153189-A665-415A-B0B6-7F9283255609}">
      <dgm:prSet/>
      <dgm:spPr/>
      <dgm:t>
        <a:bodyPr/>
        <a:lstStyle/>
        <a:p>
          <a:endParaRPr lang="ca-ES"/>
        </a:p>
      </dgm:t>
    </dgm:pt>
    <dgm:pt modelId="{65AD5AA6-B8F6-4ABB-9479-912F9C069A06}">
      <dgm:prSet phldrT="[Text]" custT="1"/>
      <dgm:spPr>
        <a:solidFill>
          <a:schemeClr val="accent5">
            <a:lumMod val="40000"/>
            <a:lumOff val="60000"/>
            <a:alpha val="90000"/>
          </a:schemeClr>
        </a:solidFill>
      </dgm:spPr>
      <dgm:t>
        <a:bodyPr/>
        <a:lstStyle/>
        <a:p>
          <a:r>
            <a:rPr lang="es-ES" sz="1200" b="1" dirty="0"/>
            <a:t>Duración determinada</a:t>
          </a:r>
          <a:endParaRPr lang="ca-ES" sz="1200" b="1" dirty="0"/>
        </a:p>
      </dgm:t>
    </dgm:pt>
    <dgm:pt modelId="{D7E7F015-A63F-467F-BFCD-6287C4D84E6E}" type="parTrans" cxnId="{566586E5-04B1-468A-A72B-01D6EADB1CFC}">
      <dgm:prSet/>
      <dgm:spPr/>
      <dgm:t>
        <a:bodyPr/>
        <a:lstStyle/>
        <a:p>
          <a:endParaRPr lang="ca-ES"/>
        </a:p>
      </dgm:t>
    </dgm:pt>
    <dgm:pt modelId="{245412C8-ECF7-492B-BB8C-98E7C4C2C6BF}" type="sibTrans" cxnId="{566586E5-04B1-468A-A72B-01D6EADB1CFC}">
      <dgm:prSet/>
      <dgm:spPr/>
      <dgm:t>
        <a:bodyPr/>
        <a:lstStyle/>
        <a:p>
          <a:endParaRPr lang="ca-ES"/>
        </a:p>
      </dgm:t>
    </dgm:pt>
    <dgm:pt modelId="{EFA278A1-3812-42C5-8DB3-0439683D0519}">
      <dgm:prSet phldrT="[Text]" custT="1"/>
      <dgm:spPr>
        <a:solidFill>
          <a:schemeClr val="accent5">
            <a:lumMod val="40000"/>
            <a:lumOff val="60000"/>
            <a:alpha val="90000"/>
          </a:schemeClr>
        </a:solidFill>
      </dgm:spPr>
      <dgm:t>
        <a:bodyPr/>
        <a:lstStyle/>
        <a:p>
          <a:r>
            <a:rPr lang="es-ES" sz="1100" i="0" dirty="0"/>
            <a:t>Circunstancias de la producción</a:t>
          </a:r>
          <a:endParaRPr lang="ca-ES" sz="1100" i="0" dirty="0"/>
        </a:p>
      </dgm:t>
    </dgm:pt>
    <dgm:pt modelId="{8BAE5E2A-2780-4C40-BB5B-C3D3B90A522B}" type="parTrans" cxnId="{B57DC608-DC1C-4318-9D3C-219C474C0B82}">
      <dgm:prSet/>
      <dgm:spPr/>
      <dgm:t>
        <a:bodyPr/>
        <a:lstStyle/>
        <a:p>
          <a:endParaRPr lang="ca-ES"/>
        </a:p>
      </dgm:t>
    </dgm:pt>
    <dgm:pt modelId="{BCB00C42-EE47-43E5-9470-CE24B9A5786C}" type="sibTrans" cxnId="{B57DC608-DC1C-4318-9D3C-219C474C0B82}">
      <dgm:prSet/>
      <dgm:spPr/>
      <dgm:t>
        <a:bodyPr/>
        <a:lstStyle/>
        <a:p>
          <a:endParaRPr lang="ca-ES"/>
        </a:p>
      </dgm:t>
    </dgm:pt>
    <dgm:pt modelId="{C82F3E5A-8C64-49EA-AF37-2AA80F7CB15B}">
      <dgm:prSet phldrT="[Text]" custT="1"/>
      <dgm:spPr>
        <a:solidFill>
          <a:schemeClr val="accent5">
            <a:lumMod val="40000"/>
            <a:lumOff val="60000"/>
            <a:alpha val="90000"/>
          </a:schemeClr>
        </a:solidFill>
      </dgm:spPr>
      <dgm:t>
        <a:bodyPr/>
        <a:lstStyle/>
        <a:p>
          <a:r>
            <a:rPr lang="ca-ES" sz="1100" i="0" dirty="0"/>
            <a:t>Sustitución de personal</a:t>
          </a:r>
        </a:p>
      </dgm:t>
    </dgm:pt>
    <dgm:pt modelId="{75EE99C4-ED75-4DF0-902E-46C12F855D3D}" type="parTrans" cxnId="{B96C2B77-F5E8-4F98-8ED3-87676A581A32}">
      <dgm:prSet/>
      <dgm:spPr/>
      <dgm:t>
        <a:bodyPr/>
        <a:lstStyle/>
        <a:p>
          <a:endParaRPr lang="ca-ES"/>
        </a:p>
      </dgm:t>
    </dgm:pt>
    <dgm:pt modelId="{C0E2933A-D6A4-4D1E-8EFF-2F35117860A1}" type="sibTrans" cxnId="{B96C2B77-F5E8-4F98-8ED3-87676A581A32}">
      <dgm:prSet/>
      <dgm:spPr/>
      <dgm:t>
        <a:bodyPr/>
        <a:lstStyle/>
        <a:p>
          <a:endParaRPr lang="ca-ES"/>
        </a:p>
      </dgm:t>
    </dgm:pt>
    <dgm:pt modelId="{A6D4BDDF-CECB-4CD6-9108-0A19544B7664}">
      <dgm:prSet custT="1"/>
      <dgm:spPr>
        <a:solidFill>
          <a:srgbClr val="FFFF00">
            <a:alpha val="90000"/>
          </a:srgbClr>
        </a:solidFill>
      </dgm:spPr>
      <dgm:t>
        <a:bodyPr/>
        <a:lstStyle/>
        <a:p>
          <a:r>
            <a:rPr lang="es-ES" sz="1200" b="1" dirty="0"/>
            <a:t>Formativos</a:t>
          </a:r>
        </a:p>
      </dgm:t>
    </dgm:pt>
    <dgm:pt modelId="{1FC7D314-0118-498F-A716-7F8501069FB4}" type="parTrans" cxnId="{55A8C51C-9D07-4FC1-9B87-B1140330592B}">
      <dgm:prSet/>
      <dgm:spPr/>
      <dgm:t>
        <a:bodyPr/>
        <a:lstStyle/>
        <a:p>
          <a:endParaRPr lang="es-ES"/>
        </a:p>
      </dgm:t>
    </dgm:pt>
    <dgm:pt modelId="{52EB6196-E4EA-41E9-AE3A-7D08FF27994A}" type="sibTrans" cxnId="{55A8C51C-9D07-4FC1-9B87-B1140330592B}">
      <dgm:prSet/>
      <dgm:spPr/>
      <dgm:t>
        <a:bodyPr/>
        <a:lstStyle/>
        <a:p>
          <a:endParaRPr lang="es-ES"/>
        </a:p>
      </dgm:t>
    </dgm:pt>
    <dgm:pt modelId="{BB8D4B30-0F03-41E8-AEBF-8565B485A668}">
      <dgm:prSet custT="1"/>
      <dgm:spPr>
        <a:solidFill>
          <a:srgbClr val="FFFF00">
            <a:alpha val="90000"/>
          </a:srgbClr>
        </a:solidFill>
      </dgm:spPr>
      <dgm:t>
        <a:bodyPr/>
        <a:lstStyle/>
        <a:p>
          <a:r>
            <a:rPr lang="es-ES" sz="1100" dirty="0"/>
            <a:t>Para la obtención de Práctica profesional</a:t>
          </a:r>
        </a:p>
      </dgm:t>
    </dgm:pt>
    <dgm:pt modelId="{C67CB555-25F2-414C-BA9D-C7676C2793B0}" type="parTrans" cxnId="{57DAF17D-AEAE-471A-8A2F-F08037D363A1}">
      <dgm:prSet/>
      <dgm:spPr/>
      <dgm:t>
        <a:bodyPr/>
        <a:lstStyle/>
        <a:p>
          <a:endParaRPr lang="es-ES"/>
        </a:p>
      </dgm:t>
    </dgm:pt>
    <dgm:pt modelId="{8D81A2EA-81A5-4127-9E95-CDA767670B25}" type="sibTrans" cxnId="{57DAF17D-AEAE-471A-8A2F-F08037D363A1}">
      <dgm:prSet/>
      <dgm:spPr/>
      <dgm:t>
        <a:bodyPr/>
        <a:lstStyle/>
        <a:p>
          <a:endParaRPr lang="es-ES"/>
        </a:p>
      </dgm:t>
    </dgm:pt>
    <dgm:pt modelId="{E7977702-043B-4EF7-B905-0907509EB6D5}">
      <dgm:prSet custT="1"/>
      <dgm:spPr>
        <a:solidFill>
          <a:srgbClr val="FFFF00">
            <a:alpha val="90000"/>
          </a:srgbClr>
        </a:solidFill>
      </dgm:spPr>
      <dgm:t>
        <a:bodyPr/>
        <a:lstStyle/>
        <a:p>
          <a:r>
            <a:rPr lang="es-ES" sz="1100" dirty="0"/>
            <a:t>Formación en alternancia</a:t>
          </a:r>
        </a:p>
      </dgm:t>
    </dgm:pt>
    <dgm:pt modelId="{77E852AD-D0C1-4076-AFD8-7E5D6D0DDD83}" type="parTrans" cxnId="{3111E5FB-EB49-4C14-ACBC-0BFD31BDD3A0}">
      <dgm:prSet/>
      <dgm:spPr/>
      <dgm:t>
        <a:bodyPr/>
        <a:lstStyle/>
        <a:p>
          <a:endParaRPr lang="es-ES"/>
        </a:p>
      </dgm:t>
    </dgm:pt>
    <dgm:pt modelId="{DC6C4DD2-0CE8-41B7-9A0E-B04B4125F754}" type="sibTrans" cxnId="{3111E5FB-EB49-4C14-ACBC-0BFD31BDD3A0}">
      <dgm:prSet/>
      <dgm:spPr/>
      <dgm:t>
        <a:bodyPr/>
        <a:lstStyle/>
        <a:p>
          <a:endParaRPr lang="es-ES"/>
        </a:p>
      </dgm:t>
    </dgm:pt>
    <dgm:pt modelId="{0046C8D3-73D3-415E-AF65-5F8EC61BD548}" type="pres">
      <dgm:prSet presAssocID="{5E59E9EF-3ED5-4EF5-A96F-66FFA26692AE}" presName="hierChild1" presStyleCnt="0">
        <dgm:presLayoutVars>
          <dgm:chPref val="1"/>
          <dgm:dir/>
          <dgm:animOne val="branch"/>
          <dgm:animLvl val="lvl"/>
          <dgm:resizeHandles/>
        </dgm:presLayoutVars>
      </dgm:prSet>
      <dgm:spPr/>
    </dgm:pt>
    <dgm:pt modelId="{17B91C4C-0F27-487B-9787-8CC2733491F2}" type="pres">
      <dgm:prSet presAssocID="{8DDB9879-E01B-4F19-871E-EF19357ACF91}" presName="hierRoot1" presStyleCnt="0"/>
      <dgm:spPr/>
    </dgm:pt>
    <dgm:pt modelId="{60C93154-25F7-45FA-BF38-4442F288C9A7}" type="pres">
      <dgm:prSet presAssocID="{8DDB9879-E01B-4F19-871E-EF19357ACF91}" presName="composite" presStyleCnt="0"/>
      <dgm:spPr/>
    </dgm:pt>
    <dgm:pt modelId="{CAB4D50B-A4B9-4354-BDB5-1307B2E6064B}" type="pres">
      <dgm:prSet presAssocID="{8DDB9879-E01B-4F19-871E-EF19357ACF91}" presName="background" presStyleLbl="node0" presStyleIdx="0" presStyleCnt="1"/>
      <dgm:spPr/>
    </dgm:pt>
    <dgm:pt modelId="{593EF1F3-D4B4-4604-BC81-9F665D7C6F06}" type="pres">
      <dgm:prSet presAssocID="{8DDB9879-E01B-4F19-871E-EF19357ACF91}" presName="text" presStyleLbl="fgAcc0" presStyleIdx="0" presStyleCnt="1" custLinFactNeighborX="-4184" custLinFactNeighborY="-42429">
        <dgm:presLayoutVars>
          <dgm:chPref val="3"/>
        </dgm:presLayoutVars>
      </dgm:prSet>
      <dgm:spPr/>
    </dgm:pt>
    <dgm:pt modelId="{36F32666-C777-4B79-A4CB-EFE3F996FC67}" type="pres">
      <dgm:prSet presAssocID="{8DDB9879-E01B-4F19-871E-EF19357ACF91}" presName="hierChild2" presStyleCnt="0"/>
      <dgm:spPr/>
    </dgm:pt>
    <dgm:pt modelId="{AB463180-1596-4BDE-A913-A56FDAFCA171}" type="pres">
      <dgm:prSet presAssocID="{ECD15AFA-288B-4AE0-8788-F2E61F299619}" presName="Name10" presStyleLbl="parChTrans1D2" presStyleIdx="0" presStyleCnt="2"/>
      <dgm:spPr/>
    </dgm:pt>
    <dgm:pt modelId="{541C40F8-063C-4A4C-BC49-FC4B413CE198}" type="pres">
      <dgm:prSet presAssocID="{0A82EAB3-CCDB-407B-B073-4504DB9B8D28}" presName="hierRoot2" presStyleCnt="0"/>
      <dgm:spPr/>
    </dgm:pt>
    <dgm:pt modelId="{10274514-1629-4899-8C78-CC4EA1DF9B4C}" type="pres">
      <dgm:prSet presAssocID="{0A82EAB3-CCDB-407B-B073-4504DB9B8D28}" presName="composite2" presStyleCnt="0"/>
      <dgm:spPr/>
    </dgm:pt>
    <dgm:pt modelId="{2E0ED89D-B18D-493E-9EB8-5C5934A0EFF3}" type="pres">
      <dgm:prSet presAssocID="{0A82EAB3-CCDB-407B-B073-4504DB9B8D28}" presName="background2" presStyleLbl="node2" presStyleIdx="0" presStyleCnt="2"/>
      <dgm:spPr/>
    </dgm:pt>
    <dgm:pt modelId="{E6933AD5-1202-49B7-8B32-398A69CD05C0}" type="pres">
      <dgm:prSet presAssocID="{0A82EAB3-CCDB-407B-B073-4504DB9B8D28}" presName="text2" presStyleLbl="fgAcc2" presStyleIdx="0" presStyleCnt="2">
        <dgm:presLayoutVars>
          <dgm:chPref val="3"/>
        </dgm:presLayoutVars>
      </dgm:prSet>
      <dgm:spPr/>
    </dgm:pt>
    <dgm:pt modelId="{F30E70EA-6358-4C06-A095-95BC12BDAE0A}" type="pres">
      <dgm:prSet presAssocID="{0A82EAB3-CCDB-407B-B073-4504DB9B8D28}" presName="hierChild3" presStyleCnt="0"/>
      <dgm:spPr/>
    </dgm:pt>
    <dgm:pt modelId="{D605951E-3682-484D-A54E-E86A8E95D414}" type="pres">
      <dgm:prSet presAssocID="{BC9E5B8E-F2D9-4858-9E15-1CBD9FEBC7A9}" presName="Name17" presStyleLbl="parChTrans1D3" presStyleIdx="0" presStyleCnt="4"/>
      <dgm:spPr/>
    </dgm:pt>
    <dgm:pt modelId="{B6C3C980-EC99-4078-B807-2353B8653607}" type="pres">
      <dgm:prSet presAssocID="{DAB04503-6283-4E93-80D9-C3D2294E4EFA}" presName="hierRoot3" presStyleCnt="0"/>
      <dgm:spPr/>
    </dgm:pt>
    <dgm:pt modelId="{C61EE538-0B71-4E35-A9BC-7AE02A8DF18E}" type="pres">
      <dgm:prSet presAssocID="{DAB04503-6283-4E93-80D9-C3D2294E4EFA}" presName="composite3" presStyleCnt="0"/>
      <dgm:spPr/>
    </dgm:pt>
    <dgm:pt modelId="{A6DEC692-7C88-4F0D-8EED-9659A4C72270}" type="pres">
      <dgm:prSet presAssocID="{DAB04503-6283-4E93-80D9-C3D2294E4EFA}" presName="background3" presStyleLbl="node3" presStyleIdx="0" presStyleCnt="4"/>
      <dgm:spPr/>
    </dgm:pt>
    <dgm:pt modelId="{F7165D5B-9854-4DF5-B1FE-34D9819A42BD}" type="pres">
      <dgm:prSet presAssocID="{DAB04503-6283-4E93-80D9-C3D2294E4EFA}" presName="text3" presStyleLbl="fgAcc3" presStyleIdx="0" presStyleCnt="4">
        <dgm:presLayoutVars>
          <dgm:chPref val="3"/>
        </dgm:presLayoutVars>
      </dgm:prSet>
      <dgm:spPr/>
    </dgm:pt>
    <dgm:pt modelId="{D63C2AC3-E005-482D-B669-3B567BB2FC47}" type="pres">
      <dgm:prSet presAssocID="{DAB04503-6283-4E93-80D9-C3D2294E4EFA}" presName="hierChild4" presStyleCnt="0"/>
      <dgm:spPr/>
    </dgm:pt>
    <dgm:pt modelId="{19E608CA-4517-4673-9513-B3AC55B436A6}" type="pres">
      <dgm:prSet presAssocID="{153BDE9A-871C-4944-85F2-D3D6BD71B5A8}" presName="Name17" presStyleLbl="parChTrans1D3" presStyleIdx="1" presStyleCnt="4"/>
      <dgm:spPr/>
    </dgm:pt>
    <dgm:pt modelId="{C8776E79-4B5C-4B1E-BB4C-C9D6FED424E1}" type="pres">
      <dgm:prSet presAssocID="{CA886FFA-D939-42D0-9D58-E9D6FA28E2E6}" presName="hierRoot3" presStyleCnt="0"/>
      <dgm:spPr/>
    </dgm:pt>
    <dgm:pt modelId="{EB7ECCA0-EE0C-4F75-BEA8-167DC4B34C32}" type="pres">
      <dgm:prSet presAssocID="{CA886FFA-D939-42D0-9D58-E9D6FA28E2E6}" presName="composite3" presStyleCnt="0"/>
      <dgm:spPr/>
    </dgm:pt>
    <dgm:pt modelId="{842EC5A6-3348-46C7-96BB-CA9AD070DA02}" type="pres">
      <dgm:prSet presAssocID="{CA886FFA-D939-42D0-9D58-E9D6FA28E2E6}" presName="background3" presStyleLbl="node3" presStyleIdx="1" presStyleCnt="4"/>
      <dgm:spPr/>
    </dgm:pt>
    <dgm:pt modelId="{2701A2D0-864A-4AA5-9C30-A2A9E4E3DE51}" type="pres">
      <dgm:prSet presAssocID="{CA886FFA-D939-42D0-9D58-E9D6FA28E2E6}" presName="text3" presStyleLbl="fgAcc3" presStyleIdx="1" presStyleCnt="4">
        <dgm:presLayoutVars>
          <dgm:chPref val="3"/>
        </dgm:presLayoutVars>
      </dgm:prSet>
      <dgm:spPr/>
    </dgm:pt>
    <dgm:pt modelId="{970F6570-46F1-47F6-95C3-B71E41F43FE2}" type="pres">
      <dgm:prSet presAssocID="{CA886FFA-D939-42D0-9D58-E9D6FA28E2E6}" presName="hierChild4" presStyleCnt="0"/>
      <dgm:spPr/>
    </dgm:pt>
    <dgm:pt modelId="{4B2AE311-EBA1-4E79-8A54-CCA0F80D7DA3}" type="pres">
      <dgm:prSet presAssocID="{FB2EE06E-840A-4A96-B6F2-FB15646FFEF4}" presName="Name10" presStyleLbl="parChTrans1D2" presStyleIdx="1" presStyleCnt="2"/>
      <dgm:spPr/>
    </dgm:pt>
    <dgm:pt modelId="{3DE3DBB5-DF86-409A-9BCD-A85DD91C5C93}" type="pres">
      <dgm:prSet presAssocID="{7D7FDFB7-F81C-4E5F-8A79-A5ED7A8F34FA}" presName="hierRoot2" presStyleCnt="0"/>
      <dgm:spPr/>
    </dgm:pt>
    <dgm:pt modelId="{E811E8F1-7E0B-4102-B5D9-00EE8D5881D4}" type="pres">
      <dgm:prSet presAssocID="{7D7FDFB7-F81C-4E5F-8A79-A5ED7A8F34FA}" presName="composite2" presStyleCnt="0"/>
      <dgm:spPr/>
    </dgm:pt>
    <dgm:pt modelId="{A258A75E-9B40-42FD-B9B8-4B64FA7A9B32}" type="pres">
      <dgm:prSet presAssocID="{7D7FDFB7-F81C-4E5F-8A79-A5ED7A8F34FA}" presName="background2" presStyleLbl="node2" presStyleIdx="1" presStyleCnt="2"/>
      <dgm:spPr/>
    </dgm:pt>
    <dgm:pt modelId="{1EBE41C2-C761-43DE-9E8F-98FAD3667E94}" type="pres">
      <dgm:prSet presAssocID="{7D7FDFB7-F81C-4E5F-8A79-A5ED7A8F34FA}" presName="text2" presStyleLbl="fgAcc2" presStyleIdx="1" presStyleCnt="2">
        <dgm:presLayoutVars>
          <dgm:chPref val="3"/>
        </dgm:presLayoutVars>
      </dgm:prSet>
      <dgm:spPr/>
    </dgm:pt>
    <dgm:pt modelId="{8A7B7AD4-8BFC-43A9-BE55-0649B932D5F9}" type="pres">
      <dgm:prSet presAssocID="{7D7FDFB7-F81C-4E5F-8A79-A5ED7A8F34FA}" presName="hierChild3" presStyleCnt="0"/>
      <dgm:spPr/>
    </dgm:pt>
    <dgm:pt modelId="{EC7A2655-3522-4F3D-8D74-47739576A48B}" type="pres">
      <dgm:prSet presAssocID="{1FC7D314-0118-498F-A716-7F8501069FB4}" presName="Name17" presStyleLbl="parChTrans1D3" presStyleIdx="2" presStyleCnt="4"/>
      <dgm:spPr/>
    </dgm:pt>
    <dgm:pt modelId="{DC2664A6-CFBA-414D-A383-B002A8C17DBF}" type="pres">
      <dgm:prSet presAssocID="{A6D4BDDF-CECB-4CD6-9108-0A19544B7664}" presName="hierRoot3" presStyleCnt="0"/>
      <dgm:spPr/>
    </dgm:pt>
    <dgm:pt modelId="{B8DA38FF-92F5-457E-9A94-53D633B78594}" type="pres">
      <dgm:prSet presAssocID="{A6D4BDDF-CECB-4CD6-9108-0A19544B7664}" presName="composite3" presStyleCnt="0"/>
      <dgm:spPr/>
    </dgm:pt>
    <dgm:pt modelId="{BBE848B5-4F2A-4B0E-9AF9-66FD99FA830E}" type="pres">
      <dgm:prSet presAssocID="{A6D4BDDF-CECB-4CD6-9108-0A19544B7664}" presName="background3" presStyleLbl="node3" presStyleIdx="2" presStyleCnt="4"/>
      <dgm:spPr/>
    </dgm:pt>
    <dgm:pt modelId="{D2F6F6D6-193E-4189-9171-3708DE5A2B63}" type="pres">
      <dgm:prSet presAssocID="{A6D4BDDF-CECB-4CD6-9108-0A19544B7664}" presName="text3" presStyleLbl="fgAcc3" presStyleIdx="2" presStyleCnt="4" custLinFactNeighborX="26667" custLinFactNeighborY="-1939">
        <dgm:presLayoutVars>
          <dgm:chPref val="3"/>
        </dgm:presLayoutVars>
      </dgm:prSet>
      <dgm:spPr/>
    </dgm:pt>
    <dgm:pt modelId="{369B3B71-7EBB-4CA8-9426-4E242AE85CB5}" type="pres">
      <dgm:prSet presAssocID="{A6D4BDDF-CECB-4CD6-9108-0A19544B7664}" presName="hierChild4" presStyleCnt="0"/>
      <dgm:spPr/>
    </dgm:pt>
    <dgm:pt modelId="{7750FFE8-545D-4C87-89AA-14682DE20FC3}" type="pres">
      <dgm:prSet presAssocID="{C67CB555-25F2-414C-BA9D-C7676C2793B0}" presName="Name23" presStyleLbl="parChTrans1D4" presStyleIdx="0" presStyleCnt="4"/>
      <dgm:spPr/>
    </dgm:pt>
    <dgm:pt modelId="{58652AF7-3CF2-4A53-8D80-8184B7A923E0}" type="pres">
      <dgm:prSet presAssocID="{BB8D4B30-0F03-41E8-AEBF-8565B485A668}" presName="hierRoot4" presStyleCnt="0"/>
      <dgm:spPr/>
    </dgm:pt>
    <dgm:pt modelId="{DF82E562-6627-4627-953E-9645F992E92F}" type="pres">
      <dgm:prSet presAssocID="{BB8D4B30-0F03-41E8-AEBF-8565B485A668}" presName="composite4" presStyleCnt="0"/>
      <dgm:spPr/>
    </dgm:pt>
    <dgm:pt modelId="{AA226304-088B-4E74-9D48-3C3D6A5117A6}" type="pres">
      <dgm:prSet presAssocID="{BB8D4B30-0F03-41E8-AEBF-8565B485A668}" presName="background4" presStyleLbl="node4" presStyleIdx="0" presStyleCnt="4"/>
      <dgm:spPr/>
    </dgm:pt>
    <dgm:pt modelId="{6DE20871-89EE-4F9D-8B94-83F26F1E1754}" type="pres">
      <dgm:prSet presAssocID="{BB8D4B30-0F03-41E8-AEBF-8565B485A668}" presName="text4" presStyleLbl="fgAcc4" presStyleIdx="0" presStyleCnt="4">
        <dgm:presLayoutVars>
          <dgm:chPref val="3"/>
        </dgm:presLayoutVars>
      </dgm:prSet>
      <dgm:spPr/>
    </dgm:pt>
    <dgm:pt modelId="{1C5AD17F-6167-44C8-9F4B-53B573F0B725}" type="pres">
      <dgm:prSet presAssocID="{BB8D4B30-0F03-41E8-AEBF-8565B485A668}" presName="hierChild5" presStyleCnt="0"/>
      <dgm:spPr/>
    </dgm:pt>
    <dgm:pt modelId="{392A7E8C-6E93-4550-8B48-E760EA2486FF}" type="pres">
      <dgm:prSet presAssocID="{77E852AD-D0C1-4076-AFD8-7E5D6D0DDD83}" presName="Name23" presStyleLbl="parChTrans1D4" presStyleIdx="1" presStyleCnt="4"/>
      <dgm:spPr/>
    </dgm:pt>
    <dgm:pt modelId="{A55E7F49-5F42-4861-A9F0-00DD7403C433}" type="pres">
      <dgm:prSet presAssocID="{E7977702-043B-4EF7-B905-0907509EB6D5}" presName="hierRoot4" presStyleCnt="0"/>
      <dgm:spPr/>
    </dgm:pt>
    <dgm:pt modelId="{A53106D9-91FC-454E-8E46-DA8AFC09BDFC}" type="pres">
      <dgm:prSet presAssocID="{E7977702-043B-4EF7-B905-0907509EB6D5}" presName="composite4" presStyleCnt="0"/>
      <dgm:spPr/>
    </dgm:pt>
    <dgm:pt modelId="{2F809A09-9300-4C5A-9F8F-681B39F08910}" type="pres">
      <dgm:prSet presAssocID="{E7977702-043B-4EF7-B905-0907509EB6D5}" presName="background4" presStyleLbl="node4" presStyleIdx="1" presStyleCnt="4"/>
      <dgm:spPr/>
    </dgm:pt>
    <dgm:pt modelId="{3E1996CD-3B9F-43DC-8EEB-13C95BB8815E}" type="pres">
      <dgm:prSet presAssocID="{E7977702-043B-4EF7-B905-0907509EB6D5}" presName="text4" presStyleLbl="fgAcc4" presStyleIdx="1" presStyleCnt="4">
        <dgm:presLayoutVars>
          <dgm:chPref val="3"/>
        </dgm:presLayoutVars>
      </dgm:prSet>
      <dgm:spPr/>
    </dgm:pt>
    <dgm:pt modelId="{42E58DB1-5B3F-4284-A7FC-F2150F5D3EA9}" type="pres">
      <dgm:prSet presAssocID="{E7977702-043B-4EF7-B905-0907509EB6D5}" presName="hierChild5" presStyleCnt="0"/>
      <dgm:spPr/>
    </dgm:pt>
    <dgm:pt modelId="{3DF25F1C-680D-4E80-B537-EC2CC347444A}" type="pres">
      <dgm:prSet presAssocID="{D7E7F015-A63F-467F-BFCD-6287C4D84E6E}" presName="Name17" presStyleLbl="parChTrans1D3" presStyleIdx="3" presStyleCnt="4"/>
      <dgm:spPr/>
    </dgm:pt>
    <dgm:pt modelId="{3BEA482D-5B61-4C63-8B9C-5CE23906D068}" type="pres">
      <dgm:prSet presAssocID="{65AD5AA6-B8F6-4ABB-9479-912F9C069A06}" presName="hierRoot3" presStyleCnt="0"/>
      <dgm:spPr/>
    </dgm:pt>
    <dgm:pt modelId="{3C3ACF3C-D116-4B73-AD4F-D76DD3E114B8}" type="pres">
      <dgm:prSet presAssocID="{65AD5AA6-B8F6-4ABB-9479-912F9C069A06}" presName="composite3" presStyleCnt="0"/>
      <dgm:spPr/>
    </dgm:pt>
    <dgm:pt modelId="{9BC6FB11-019D-4B60-AB03-430183E3549A}" type="pres">
      <dgm:prSet presAssocID="{65AD5AA6-B8F6-4ABB-9479-912F9C069A06}" presName="background3" presStyleLbl="node3" presStyleIdx="3" presStyleCnt="4"/>
      <dgm:spPr/>
    </dgm:pt>
    <dgm:pt modelId="{5C817EBA-E335-4801-8577-5F251D85CDB0}" type="pres">
      <dgm:prSet presAssocID="{65AD5AA6-B8F6-4ABB-9479-912F9C069A06}" presName="text3" presStyleLbl="fgAcc3" presStyleIdx="3" presStyleCnt="4">
        <dgm:presLayoutVars>
          <dgm:chPref val="3"/>
        </dgm:presLayoutVars>
      </dgm:prSet>
      <dgm:spPr/>
    </dgm:pt>
    <dgm:pt modelId="{64EBD89C-C828-43E6-95C2-8C6A07C83133}" type="pres">
      <dgm:prSet presAssocID="{65AD5AA6-B8F6-4ABB-9479-912F9C069A06}" presName="hierChild4" presStyleCnt="0"/>
      <dgm:spPr/>
    </dgm:pt>
    <dgm:pt modelId="{29C87A65-F363-405E-BDE9-2DBC7A985CE0}" type="pres">
      <dgm:prSet presAssocID="{8BAE5E2A-2780-4C40-BB5B-C3D3B90A522B}" presName="Name23" presStyleLbl="parChTrans1D4" presStyleIdx="2" presStyleCnt="4"/>
      <dgm:spPr/>
    </dgm:pt>
    <dgm:pt modelId="{9056FF9A-06BB-4539-AD02-B3DFA6835FAC}" type="pres">
      <dgm:prSet presAssocID="{EFA278A1-3812-42C5-8DB3-0439683D0519}" presName="hierRoot4" presStyleCnt="0"/>
      <dgm:spPr/>
    </dgm:pt>
    <dgm:pt modelId="{59C34AB2-D447-43C2-B586-57DC93072186}" type="pres">
      <dgm:prSet presAssocID="{EFA278A1-3812-42C5-8DB3-0439683D0519}" presName="composite4" presStyleCnt="0"/>
      <dgm:spPr/>
    </dgm:pt>
    <dgm:pt modelId="{8C4C407C-8850-49E5-8360-43F52D070F5E}" type="pres">
      <dgm:prSet presAssocID="{EFA278A1-3812-42C5-8DB3-0439683D0519}" presName="background4" presStyleLbl="node4" presStyleIdx="2" presStyleCnt="4"/>
      <dgm:spPr/>
    </dgm:pt>
    <dgm:pt modelId="{310D6798-22E9-45C4-81FB-4015E89236E8}" type="pres">
      <dgm:prSet presAssocID="{EFA278A1-3812-42C5-8DB3-0439683D0519}" presName="text4" presStyleLbl="fgAcc4" presStyleIdx="2" presStyleCnt="4" custScaleY="117034">
        <dgm:presLayoutVars>
          <dgm:chPref val="3"/>
        </dgm:presLayoutVars>
      </dgm:prSet>
      <dgm:spPr/>
    </dgm:pt>
    <dgm:pt modelId="{3A78550A-4182-4085-8D07-998579FF37D9}" type="pres">
      <dgm:prSet presAssocID="{EFA278A1-3812-42C5-8DB3-0439683D0519}" presName="hierChild5" presStyleCnt="0"/>
      <dgm:spPr/>
    </dgm:pt>
    <dgm:pt modelId="{4CA488D8-E78A-4572-859E-94CF551277C8}" type="pres">
      <dgm:prSet presAssocID="{75EE99C4-ED75-4DF0-902E-46C12F855D3D}" presName="Name23" presStyleLbl="parChTrans1D4" presStyleIdx="3" presStyleCnt="4"/>
      <dgm:spPr/>
    </dgm:pt>
    <dgm:pt modelId="{C5F078A4-E7B2-4051-BAD0-DA60005600AB}" type="pres">
      <dgm:prSet presAssocID="{C82F3E5A-8C64-49EA-AF37-2AA80F7CB15B}" presName="hierRoot4" presStyleCnt="0"/>
      <dgm:spPr/>
    </dgm:pt>
    <dgm:pt modelId="{3A4065C6-14DA-4398-B122-2E09DD4FE91F}" type="pres">
      <dgm:prSet presAssocID="{C82F3E5A-8C64-49EA-AF37-2AA80F7CB15B}" presName="composite4" presStyleCnt="0"/>
      <dgm:spPr/>
    </dgm:pt>
    <dgm:pt modelId="{E2387170-9543-4E56-9135-29BABFDFA46A}" type="pres">
      <dgm:prSet presAssocID="{C82F3E5A-8C64-49EA-AF37-2AA80F7CB15B}" presName="background4" presStyleLbl="node4" presStyleIdx="3" presStyleCnt="4"/>
      <dgm:spPr/>
    </dgm:pt>
    <dgm:pt modelId="{65524F9E-4496-4FED-B554-71952578B2AA}" type="pres">
      <dgm:prSet presAssocID="{C82F3E5A-8C64-49EA-AF37-2AA80F7CB15B}" presName="text4" presStyleLbl="fgAcc4" presStyleIdx="3" presStyleCnt="4">
        <dgm:presLayoutVars>
          <dgm:chPref val="3"/>
        </dgm:presLayoutVars>
      </dgm:prSet>
      <dgm:spPr/>
    </dgm:pt>
    <dgm:pt modelId="{DC6786D0-4812-4E72-A02E-C8244FF95737}" type="pres">
      <dgm:prSet presAssocID="{C82F3E5A-8C64-49EA-AF37-2AA80F7CB15B}" presName="hierChild5" presStyleCnt="0"/>
      <dgm:spPr/>
    </dgm:pt>
  </dgm:ptLst>
  <dgm:cxnLst>
    <dgm:cxn modelId="{202EC306-537E-4BAF-848B-4B2E2F770B6A}" type="presOf" srcId="{75EE99C4-ED75-4DF0-902E-46C12F855D3D}" destId="{4CA488D8-E78A-4572-859E-94CF551277C8}" srcOrd="0" destOrd="0" presId="urn:microsoft.com/office/officeart/2005/8/layout/hierarchy1"/>
    <dgm:cxn modelId="{B57DC608-DC1C-4318-9D3C-219C474C0B82}" srcId="{65AD5AA6-B8F6-4ABB-9479-912F9C069A06}" destId="{EFA278A1-3812-42C5-8DB3-0439683D0519}" srcOrd="0" destOrd="0" parTransId="{8BAE5E2A-2780-4C40-BB5B-C3D3B90A522B}" sibTransId="{BCB00C42-EE47-43E5-9470-CE24B9A5786C}"/>
    <dgm:cxn modelId="{A7F71910-E6C6-4C34-A878-6150418583DB}" type="presOf" srcId="{FB2EE06E-840A-4A96-B6F2-FB15646FFEF4}" destId="{4B2AE311-EBA1-4E79-8A54-CCA0F80D7DA3}" srcOrd="0" destOrd="0" presId="urn:microsoft.com/office/officeart/2005/8/layout/hierarchy1"/>
    <dgm:cxn modelId="{5890FD19-6D4E-464A-A67E-FCEE9C1DDFFA}" type="presOf" srcId="{7D7FDFB7-F81C-4E5F-8A79-A5ED7A8F34FA}" destId="{1EBE41C2-C761-43DE-9E8F-98FAD3667E94}" srcOrd="0" destOrd="0" presId="urn:microsoft.com/office/officeart/2005/8/layout/hierarchy1"/>
    <dgm:cxn modelId="{55A8C51C-9D07-4FC1-9B87-B1140330592B}" srcId="{7D7FDFB7-F81C-4E5F-8A79-A5ED7A8F34FA}" destId="{A6D4BDDF-CECB-4CD6-9108-0A19544B7664}" srcOrd="0" destOrd="0" parTransId="{1FC7D314-0118-498F-A716-7F8501069FB4}" sibTransId="{52EB6196-E4EA-41E9-AE3A-7D08FF27994A}"/>
    <dgm:cxn modelId="{9C281D1D-DBFF-4DBA-A7F1-890050189696}" type="presOf" srcId="{E7977702-043B-4EF7-B905-0907509EB6D5}" destId="{3E1996CD-3B9F-43DC-8EEB-13C95BB8815E}" srcOrd="0" destOrd="0" presId="urn:microsoft.com/office/officeart/2005/8/layout/hierarchy1"/>
    <dgm:cxn modelId="{D522DE26-ECB2-41A0-8E82-9CF7CB482182}" type="presOf" srcId="{ECD15AFA-288B-4AE0-8788-F2E61F299619}" destId="{AB463180-1596-4BDE-A913-A56FDAFCA171}" srcOrd="0" destOrd="0" presId="urn:microsoft.com/office/officeart/2005/8/layout/hierarchy1"/>
    <dgm:cxn modelId="{0B737929-D817-413E-B5BD-B11B989344BA}" type="presOf" srcId="{1FC7D314-0118-498F-A716-7F8501069FB4}" destId="{EC7A2655-3522-4F3D-8D74-47739576A48B}" srcOrd="0" destOrd="0" presId="urn:microsoft.com/office/officeart/2005/8/layout/hierarchy1"/>
    <dgm:cxn modelId="{26C2012A-642E-47A3-ACE5-30FBF88C1F82}" type="presOf" srcId="{153BDE9A-871C-4944-85F2-D3D6BD71B5A8}" destId="{19E608CA-4517-4673-9513-B3AC55B436A6}" srcOrd="0" destOrd="0" presId="urn:microsoft.com/office/officeart/2005/8/layout/hierarchy1"/>
    <dgm:cxn modelId="{EEA79437-FC5D-4724-9C0C-3F8A7BEB7FF1}" type="presOf" srcId="{D7E7F015-A63F-467F-BFCD-6287C4D84E6E}" destId="{3DF25F1C-680D-4E80-B537-EC2CC347444A}" srcOrd="0" destOrd="0" presId="urn:microsoft.com/office/officeart/2005/8/layout/hierarchy1"/>
    <dgm:cxn modelId="{64DD1143-2E58-4826-9485-20C484C07085}" type="presOf" srcId="{CA886FFA-D939-42D0-9D58-E9D6FA28E2E6}" destId="{2701A2D0-864A-4AA5-9C30-A2A9E4E3DE51}" srcOrd="0" destOrd="0" presId="urn:microsoft.com/office/officeart/2005/8/layout/hierarchy1"/>
    <dgm:cxn modelId="{AB127564-EC1C-4393-9D48-FC8FB1805829}" type="presOf" srcId="{8BAE5E2A-2780-4C40-BB5B-C3D3B90A522B}" destId="{29C87A65-F363-405E-BDE9-2DBC7A985CE0}" srcOrd="0" destOrd="0" presId="urn:microsoft.com/office/officeart/2005/8/layout/hierarchy1"/>
    <dgm:cxn modelId="{35851A69-0950-43C5-A4E3-2619464F70C6}" type="presOf" srcId="{EFA278A1-3812-42C5-8DB3-0439683D0519}" destId="{310D6798-22E9-45C4-81FB-4015E89236E8}" srcOrd="0" destOrd="0" presId="urn:microsoft.com/office/officeart/2005/8/layout/hierarchy1"/>
    <dgm:cxn modelId="{7E928A6E-2E95-4496-8C7A-43BAD8FAAFF0}" srcId="{5E59E9EF-3ED5-4EF5-A96F-66FFA26692AE}" destId="{8DDB9879-E01B-4F19-871E-EF19357ACF91}" srcOrd="0" destOrd="0" parTransId="{6941CC0C-2404-4C98-BC07-61D7A555158E}" sibTransId="{5CB6523E-50E2-4464-9550-E537A8662DBF}"/>
    <dgm:cxn modelId="{9D9D9C72-A51D-42A6-8E48-ED02E35E80D7}" type="presOf" srcId="{65AD5AA6-B8F6-4ABB-9479-912F9C069A06}" destId="{5C817EBA-E335-4801-8577-5F251D85CDB0}" srcOrd="0" destOrd="0" presId="urn:microsoft.com/office/officeart/2005/8/layout/hierarchy1"/>
    <dgm:cxn modelId="{A40DD372-6CE4-476E-9FAB-829780E18BA0}" srcId="{8DDB9879-E01B-4F19-871E-EF19357ACF91}" destId="{7D7FDFB7-F81C-4E5F-8A79-A5ED7A8F34FA}" srcOrd="1" destOrd="0" parTransId="{FB2EE06E-840A-4A96-B6F2-FB15646FFEF4}" sibTransId="{D910879B-DB15-4FC0-9AB1-310EF88F1D4D}"/>
    <dgm:cxn modelId="{65BBA474-5339-447D-8177-F4DBBC137FCD}" type="presOf" srcId="{BC9E5B8E-F2D9-4858-9E15-1CBD9FEBC7A9}" destId="{D605951E-3682-484D-A54E-E86A8E95D414}" srcOrd="0" destOrd="0" presId="urn:microsoft.com/office/officeart/2005/8/layout/hierarchy1"/>
    <dgm:cxn modelId="{B96C2B77-F5E8-4F98-8ED3-87676A581A32}" srcId="{65AD5AA6-B8F6-4ABB-9479-912F9C069A06}" destId="{C82F3E5A-8C64-49EA-AF37-2AA80F7CB15B}" srcOrd="1" destOrd="0" parTransId="{75EE99C4-ED75-4DF0-902E-46C12F855D3D}" sibTransId="{C0E2933A-D6A4-4D1E-8EFF-2F35117860A1}"/>
    <dgm:cxn modelId="{57DAF17D-AEAE-471A-8A2F-F08037D363A1}" srcId="{A6D4BDDF-CECB-4CD6-9108-0A19544B7664}" destId="{BB8D4B30-0F03-41E8-AEBF-8565B485A668}" srcOrd="0" destOrd="0" parTransId="{C67CB555-25F2-414C-BA9D-C7676C2793B0}" sibTransId="{8D81A2EA-81A5-4127-9E95-CDA767670B25}"/>
    <dgm:cxn modelId="{83153189-A665-415A-B0B6-7F9283255609}" srcId="{0A82EAB3-CCDB-407B-B073-4504DB9B8D28}" destId="{CA886FFA-D939-42D0-9D58-E9D6FA28E2E6}" srcOrd="1" destOrd="0" parTransId="{153BDE9A-871C-4944-85F2-D3D6BD71B5A8}" sibTransId="{E53C8A69-8312-43E5-A83D-0C58A69B2A2B}"/>
    <dgm:cxn modelId="{B06F6390-8C2D-4D68-95FE-1AF26B78B5FF}" type="presOf" srcId="{A6D4BDDF-CECB-4CD6-9108-0A19544B7664}" destId="{D2F6F6D6-193E-4189-9171-3708DE5A2B63}" srcOrd="0" destOrd="0" presId="urn:microsoft.com/office/officeart/2005/8/layout/hierarchy1"/>
    <dgm:cxn modelId="{C1132594-0D69-423E-BAE5-87DFBC16A328}" type="presOf" srcId="{BB8D4B30-0F03-41E8-AEBF-8565B485A668}" destId="{6DE20871-89EE-4F9D-8B94-83F26F1E1754}" srcOrd="0" destOrd="0" presId="urn:microsoft.com/office/officeart/2005/8/layout/hierarchy1"/>
    <dgm:cxn modelId="{A3141495-BDC5-4A7E-8597-734DBD30FC3F}" type="presOf" srcId="{8DDB9879-E01B-4F19-871E-EF19357ACF91}" destId="{593EF1F3-D4B4-4604-BC81-9F665D7C6F06}" srcOrd="0" destOrd="0" presId="urn:microsoft.com/office/officeart/2005/8/layout/hierarchy1"/>
    <dgm:cxn modelId="{3AE5FE98-A808-42C0-A415-B4BD3D851661}" type="presOf" srcId="{C67CB555-25F2-414C-BA9D-C7676C2793B0}" destId="{7750FFE8-545D-4C87-89AA-14682DE20FC3}" srcOrd="0" destOrd="0" presId="urn:microsoft.com/office/officeart/2005/8/layout/hierarchy1"/>
    <dgm:cxn modelId="{F38D97BE-B283-48D1-B222-4BB984DD8277}" type="presOf" srcId="{77E852AD-D0C1-4076-AFD8-7E5D6D0DDD83}" destId="{392A7E8C-6E93-4550-8B48-E760EA2486FF}" srcOrd="0" destOrd="0" presId="urn:microsoft.com/office/officeart/2005/8/layout/hierarchy1"/>
    <dgm:cxn modelId="{6892ECCA-9D05-460C-AA46-D4C8FE9EB459}" srcId="{0A82EAB3-CCDB-407B-B073-4504DB9B8D28}" destId="{DAB04503-6283-4E93-80D9-C3D2294E4EFA}" srcOrd="0" destOrd="0" parTransId="{BC9E5B8E-F2D9-4858-9E15-1CBD9FEBC7A9}" sibTransId="{0112DCB4-4441-4AE8-B9F6-F845FC4AFD5A}"/>
    <dgm:cxn modelId="{DBE3BCD9-9E2C-4C85-8806-8A2E594D984C}" type="presOf" srcId="{DAB04503-6283-4E93-80D9-C3D2294E4EFA}" destId="{F7165D5B-9854-4DF5-B1FE-34D9819A42BD}" srcOrd="0" destOrd="0" presId="urn:microsoft.com/office/officeart/2005/8/layout/hierarchy1"/>
    <dgm:cxn modelId="{DB1567E5-9723-4DD7-A82D-6DE74AD717CA}" type="presOf" srcId="{5E59E9EF-3ED5-4EF5-A96F-66FFA26692AE}" destId="{0046C8D3-73D3-415E-AF65-5F8EC61BD548}" srcOrd="0" destOrd="0" presId="urn:microsoft.com/office/officeart/2005/8/layout/hierarchy1"/>
    <dgm:cxn modelId="{566586E5-04B1-468A-A72B-01D6EADB1CFC}" srcId="{7D7FDFB7-F81C-4E5F-8A79-A5ED7A8F34FA}" destId="{65AD5AA6-B8F6-4ABB-9479-912F9C069A06}" srcOrd="1" destOrd="0" parTransId="{D7E7F015-A63F-467F-BFCD-6287C4D84E6E}" sibTransId="{245412C8-ECF7-492B-BB8C-98E7C4C2C6BF}"/>
    <dgm:cxn modelId="{3939F7EA-2D64-49C3-8F3F-E4077FCAFB9B}" type="presOf" srcId="{C82F3E5A-8C64-49EA-AF37-2AA80F7CB15B}" destId="{65524F9E-4496-4FED-B554-71952578B2AA}" srcOrd="0" destOrd="0" presId="urn:microsoft.com/office/officeart/2005/8/layout/hierarchy1"/>
    <dgm:cxn modelId="{0E776BF9-1AD1-410B-B257-A73EDBAAE92E}" srcId="{8DDB9879-E01B-4F19-871E-EF19357ACF91}" destId="{0A82EAB3-CCDB-407B-B073-4504DB9B8D28}" srcOrd="0" destOrd="0" parTransId="{ECD15AFA-288B-4AE0-8788-F2E61F299619}" sibTransId="{158127D5-28BE-4D62-BE59-429AD13FA039}"/>
    <dgm:cxn modelId="{3111E5FB-EB49-4C14-ACBC-0BFD31BDD3A0}" srcId="{A6D4BDDF-CECB-4CD6-9108-0A19544B7664}" destId="{E7977702-043B-4EF7-B905-0907509EB6D5}" srcOrd="1" destOrd="0" parTransId="{77E852AD-D0C1-4076-AFD8-7E5D6D0DDD83}" sibTransId="{DC6C4DD2-0CE8-41B7-9A0E-B04B4125F754}"/>
    <dgm:cxn modelId="{F0469EFC-D852-454A-88C9-35664DC87465}" type="presOf" srcId="{0A82EAB3-CCDB-407B-B073-4504DB9B8D28}" destId="{E6933AD5-1202-49B7-8B32-398A69CD05C0}" srcOrd="0" destOrd="0" presId="urn:microsoft.com/office/officeart/2005/8/layout/hierarchy1"/>
    <dgm:cxn modelId="{810DDFC4-02BE-4C7B-9E9C-892123C9FAE2}" type="presParOf" srcId="{0046C8D3-73D3-415E-AF65-5F8EC61BD548}" destId="{17B91C4C-0F27-487B-9787-8CC2733491F2}" srcOrd="0" destOrd="0" presId="urn:microsoft.com/office/officeart/2005/8/layout/hierarchy1"/>
    <dgm:cxn modelId="{159A4C40-38CA-40CD-A761-6AC060BD27F7}" type="presParOf" srcId="{17B91C4C-0F27-487B-9787-8CC2733491F2}" destId="{60C93154-25F7-45FA-BF38-4442F288C9A7}" srcOrd="0" destOrd="0" presId="urn:microsoft.com/office/officeart/2005/8/layout/hierarchy1"/>
    <dgm:cxn modelId="{C0ED1379-8041-45C4-8786-9B9D3F38C547}" type="presParOf" srcId="{60C93154-25F7-45FA-BF38-4442F288C9A7}" destId="{CAB4D50B-A4B9-4354-BDB5-1307B2E6064B}" srcOrd="0" destOrd="0" presId="urn:microsoft.com/office/officeart/2005/8/layout/hierarchy1"/>
    <dgm:cxn modelId="{6EE3CAB6-8738-437D-8991-3DFE7AE87539}" type="presParOf" srcId="{60C93154-25F7-45FA-BF38-4442F288C9A7}" destId="{593EF1F3-D4B4-4604-BC81-9F665D7C6F06}" srcOrd="1" destOrd="0" presId="urn:microsoft.com/office/officeart/2005/8/layout/hierarchy1"/>
    <dgm:cxn modelId="{1CA21FBC-3D39-4357-8261-8BB0792587A6}" type="presParOf" srcId="{17B91C4C-0F27-487B-9787-8CC2733491F2}" destId="{36F32666-C777-4B79-A4CB-EFE3F996FC67}" srcOrd="1" destOrd="0" presId="urn:microsoft.com/office/officeart/2005/8/layout/hierarchy1"/>
    <dgm:cxn modelId="{0AE31F11-A796-4CA5-9A07-A3B6F119FF43}" type="presParOf" srcId="{36F32666-C777-4B79-A4CB-EFE3F996FC67}" destId="{AB463180-1596-4BDE-A913-A56FDAFCA171}" srcOrd="0" destOrd="0" presId="urn:microsoft.com/office/officeart/2005/8/layout/hierarchy1"/>
    <dgm:cxn modelId="{FD5CC777-5434-4163-8F2B-F5C5412A0BB0}" type="presParOf" srcId="{36F32666-C777-4B79-A4CB-EFE3F996FC67}" destId="{541C40F8-063C-4A4C-BC49-FC4B413CE198}" srcOrd="1" destOrd="0" presId="urn:microsoft.com/office/officeart/2005/8/layout/hierarchy1"/>
    <dgm:cxn modelId="{AC599394-8FC9-47A9-A4C8-66B6A936FFC9}" type="presParOf" srcId="{541C40F8-063C-4A4C-BC49-FC4B413CE198}" destId="{10274514-1629-4899-8C78-CC4EA1DF9B4C}" srcOrd="0" destOrd="0" presId="urn:microsoft.com/office/officeart/2005/8/layout/hierarchy1"/>
    <dgm:cxn modelId="{5B76C1BF-DBE4-42B2-871B-A42DF4C990BF}" type="presParOf" srcId="{10274514-1629-4899-8C78-CC4EA1DF9B4C}" destId="{2E0ED89D-B18D-493E-9EB8-5C5934A0EFF3}" srcOrd="0" destOrd="0" presId="urn:microsoft.com/office/officeart/2005/8/layout/hierarchy1"/>
    <dgm:cxn modelId="{55B9DADA-2231-4D53-BF47-F7EBDAFB27B0}" type="presParOf" srcId="{10274514-1629-4899-8C78-CC4EA1DF9B4C}" destId="{E6933AD5-1202-49B7-8B32-398A69CD05C0}" srcOrd="1" destOrd="0" presId="urn:microsoft.com/office/officeart/2005/8/layout/hierarchy1"/>
    <dgm:cxn modelId="{AC199EC9-392B-4DFC-95A1-5F00AD865B71}" type="presParOf" srcId="{541C40F8-063C-4A4C-BC49-FC4B413CE198}" destId="{F30E70EA-6358-4C06-A095-95BC12BDAE0A}" srcOrd="1" destOrd="0" presId="urn:microsoft.com/office/officeart/2005/8/layout/hierarchy1"/>
    <dgm:cxn modelId="{EC325FC6-7F2C-4205-9C1D-BE78903BB39E}" type="presParOf" srcId="{F30E70EA-6358-4C06-A095-95BC12BDAE0A}" destId="{D605951E-3682-484D-A54E-E86A8E95D414}" srcOrd="0" destOrd="0" presId="urn:microsoft.com/office/officeart/2005/8/layout/hierarchy1"/>
    <dgm:cxn modelId="{0D6BE730-CC8A-4531-997B-2A1A4AEBB445}" type="presParOf" srcId="{F30E70EA-6358-4C06-A095-95BC12BDAE0A}" destId="{B6C3C980-EC99-4078-B807-2353B8653607}" srcOrd="1" destOrd="0" presId="urn:microsoft.com/office/officeart/2005/8/layout/hierarchy1"/>
    <dgm:cxn modelId="{3A1ECA06-E789-4120-AB8C-A3B9B083C1C2}" type="presParOf" srcId="{B6C3C980-EC99-4078-B807-2353B8653607}" destId="{C61EE538-0B71-4E35-A9BC-7AE02A8DF18E}" srcOrd="0" destOrd="0" presId="urn:microsoft.com/office/officeart/2005/8/layout/hierarchy1"/>
    <dgm:cxn modelId="{E355F38A-26D3-490C-8782-0453BA8FD170}" type="presParOf" srcId="{C61EE538-0B71-4E35-A9BC-7AE02A8DF18E}" destId="{A6DEC692-7C88-4F0D-8EED-9659A4C72270}" srcOrd="0" destOrd="0" presId="urn:microsoft.com/office/officeart/2005/8/layout/hierarchy1"/>
    <dgm:cxn modelId="{8B67EFA6-E867-461D-A220-D86A8E5970C9}" type="presParOf" srcId="{C61EE538-0B71-4E35-A9BC-7AE02A8DF18E}" destId="{F7165D5B-9854-4DF5-B1FE-34D9819A42BD}" srcOrd="1" destOrd="0" presId="urn:microsoft.com/office/officeart/2005/8/layout/hierarchy1"/>
    <dgm:cxn modelId="{86D93E35-A1F3-4ACD-B52F-A3A1B125D93F}" type="presParOf" srcId="{B6C3C980-EC99-4078-B807-2353B8653607}" destId="{D63C2AC3-E005-482D-B669-3B567BB2FC47}" srcOrd="1" destOrd="0" presId="urn:microsoft.com/office/officeart/2005/8/layout/hierarchy1"/>
    <dgm:cxn modelId="{4209077A-B12B-46C2-BAB8-D289DF22A765}" type="presParOf" srcId="{F30E70EA-6358-4C06-A095-95BC12BDAE0A}" destId="{19E608CA-4517-4673-9513-B3AC55B436A6}" srcOrd="2" destOrd="0" presId="urn:microsoft.com/office/officeart/2005/8/layout/hierarchy1"/>
    <dgm:cxn modelId="{402DC4B0-F7F6-4A21-9140-0465FC45F4BE}" type="presParOf" srcId="{F30E70EA-6358-4C06-A095-95BC12BDAE0A}" destId="{C8776E79-4B5C-4B1E-BB4C-C9D6FED424E1}" srcOrd="3" destOrd="0" presId="urn:microsoft.com/office/officeart/2005/8/layout/hierarchy1"/>
    <dgm:cxn modelId="{6A7A1237-AE31-4BC7-92EE-34CA00B83C26}" type="presParOf" srcId="{C8776E79-4B5C-4B1E-BB4C-C9D6FED424E1}" destId="{EB7ECCA0-EE0C-4F75-BEA8-167DC4B34C32}" srcOrd="0" destOrd="0" presId="urn:microsoft.com/office/officeart/2005/8/layout/hierarchy1"/>
    <dgm:cxn modelId="{ABFD9D64-F67C-4622-9854-98111A96BDBD}" type="presParOf" srcId="{EB7ECCA0-EE0C-4F75-BEA8-167DC4B34C32}" destId="{842EC5A6-3348-46C7-96BB-CA9AD070DA02}" srcOrd="0" destOrd="0" presId="urn:microsoft.com/office/officeart/2005/8/layout/hierarchy1"/>
    <dgm:cxn modelId="{CD9B7D2F-BD0B-4396-961C-008C1EC123A2}" type="presParOf" srcId="{EB7ECCA0-EE0C-4F75-BEA8-167DC4B34C32}" destId="{2701A2D0-864A-4AA5-9C30-A2A9E4E3DE51}" srcOrd="1" destOrd="0" presId="urn:microsoft.com/office/officeart/2005/8/layout/hierarchy1"/>
    <dgm:cxn modelId="{09357545-78AF-4B98-9495-F0C98984E923}" type="presParOf" srcId="{C8776E79-4B5C-4B1E-BB4C-C9D6FED424E1}" destId="{970F6570-46F1-47F6-95C3-B71E41F43FE2}" srcOrd="1" destOrd="0" presId="urn:microsoft.com/office/officeart/2005/8/layout/hierarchy1"/>
    <dgm:cxn modelId="{21150C1F-10A9-4EE3-8441-01A46D79B9AA}" type="presParOf" srcId="{36F32666-C777-4B79-A4CB-EFE3F996FC67}" destId="{4B2AE311-EBA1-4E79-8A54-CCA0F80D7DA3}" srcOrd="2" destOrd="0" presId="urn:microsoft.com/office/officeart/2005/8/layout/hierarchy1"/>
    <dgm:cxn modelId="{5EED59EF-C781-454F-9B1E-C2B37704B9F5}" type="presParOf" srcId="{36F32666-C777-4B79-A4CB-EFE3F996FC67}" destId="{3DE3DBB5-DF86-409A-9BCD-A85DD91C5C93}" srcOrd="3" destOrd="0" presId="urn:microsoft.com/office/officeart/2005/8/layout/hierarchy1"/>
    <dgm:cxn modelId="{C518F2B0-254F-4781-8709-9095671C803E}" type="presParOf" srcId="{3DE3DBB5-DF86-409A-9BCD-A85DD91C5C93}" destId="{E811E8F1-7E0B-4102-B5D9-00EE8D5881D4}" srcOrd="0" destOrd="0" presId="urn:microsoft.com/office/officeart/2005/8/layout/hierarchy1"/>
    <dgm:cxn modelId="{F842F75F-9712-4E1A-A3A6-BE7CECEC8B2F}" type="presParOf" srcId="{E811E8F1-7E0B-4102-B5D9-00EE8D5881D4}" destId="{A258A75E-9B40-42FD-B9B8-4B64FA7A9B32}" srcOrd="0" destOrd="0" presId="urn:microsoft.com/office/officeart/2005/8/layout/hierarchy1"/>
    <dgm:cxn modelId="{180F6336-ED72-4219-A9D7-7E720767795B}" type="presParOf" srcId="{E811E8F1-7E0B-4102-B5D9-00EE8D5881D4}" destId="{1EBE41C2-C761-43DE-9E8F-98FAD3667E94}" srcOrd="1" destOrd="0" presId="urn:microsoft.com/office/officeart/2005/8/layout/hierarchy1"/>
    <dgm:cxn modelId="{E7009628-6B5E-477A-A0D4-4188EA2D3514}" type="presParOf" srcId="{3DE3DBB5-DF86-409A-9BCD-A85DD91C5C93}" destId="{8A7B7AD4-8BFC-43A9-BE55-0649B932D5F9}" srcOrd="1" destOrd="0" presId="urn:microsoft.com/office/officeart/2005/8/layout/hierarchy1"/>
    <dgm:cxn modelId="{1B4AED0E-851E-40BA-9A90-97BEEF9D1E51}" type="presParOf" srcId="{8A7B7AD4-8BFC-43A9-BE55-0649B932D5F9}" destId="{EC7A2655-3522-4F3D-8D74-47739576A48B}" srcOrd="0" destOrd="0" presId="urn:microsoft.com/office/officeart/2005/8/layout/hierarchy1"/>
    <dgm:cxn modelId="{A1F49359-B91D-40D2-B57D-769F9FB2BAF7}" type="presParOf" srcId="{8A7B7AD4-8BFC-43A9-BE55-0649B932D5F9}" destId="{DC2664A6-CFBA-414D-A383-B002A8C17DBF}" srcOrd="1" destOrd="0" presId="urn:microsoft.com/office/officeart/2005/8/layout/hierarchy1"/>
    <dgm:cxn modelId="{C6EAE14B-7704-447C-8347-EE3C4708BCC1}" type="presParOf" srcId="{DC2664A6-CFBA-414D-A383-B002A8C17DBF}" destId="{B8DA38FF-92F5-457E-9A94-53D633B78594}" srcOrd="0" destOrd="0" presId="urn:microsoft.com/office/officeart/2005/8/layout/hierarchy1"/>
    <dgm:cxn modelId="{6652D2CE-E8CC-42F8-AFE0-10D6324179B7}" type="presParOf" srcId="{B8DA38FF-92F5-457E-9A94-53D633B78594}" destId="{BBE848B5-4F2A-4B0E-9AF9-66FD99FA830E}" srcOrd="0" destOrd="0" presId="urn:microsoft.com/office/officeart/2005/8/layout/hierarchy1"/>
    <dgm:cxn modelId="{A299656F-79DB-4C5A-84E2-4FB9B3ED889E}" type="presParOf" srcId="{B8DA38FF-92F5-457E-9A94-53D633B78594}" destId="{D2F6F6D6-193E-4189-9171-3708DE5A2B63}" srcOrd="1" destOrd="0" presId="urn:microsoft.com/office/officeart/2005/8/layout/hierarchy1"/>
    <dgm:cxn modelId="{94095364-03D1-496E-9286-046C8DD98BF6}" type="presParOf" srcId="{DC2664A6-CFBA-414D-A383-B002A8C17DBF}" destId="{369B3B71-7EBB-4CA8-9426-4E242AE85CB5}" srcOrd="1" destOrd="0" presId="urn:microsoft.com/office/officeart/2005/8/layout/hierarchy1"/>
    <dgm:cxn modelId="{EC684D38-C615-4E73-9999-E9F747EBE18E}" type="presParOf" srcId="{369B3B71-7EBB-4CA8-9426-4E242AE85CB5}" destId="{7750FFE8-545D-4C87-89AA-14682DE20FC3}" srcOrd="0" destOrd="0" presId="urn:microsoft.com/office/officeart/2005/8/layout/hierarchy1"/>
    <dgm:cxn modelId="{59586612-E4C6-4BE1-90C9-7E490A825A6C}" type="presParOf" srcId="{369B3B71-7EBB-4CA8-9426-4E242AE85CB5}" destId="{58652AF7-3CF2-4A53-8D80-8184B7A923E0}" srcOrd="1" destOrd="0" presId="urn:microsoft.com/office/officeart/2005/8/layout/hierarchy1"/>
    <dgm:cxn modelId="{27729472-56DF-436C-AE20-093AA65C84AD}" type="presParOf" srcId="{58652AF7-3CF2-4A53-8D80-8184B7A923E0}" destId="{DF82E562-6627-4627-953E-9645F992E92F}" srcOrd="0" destOrd="0" presId="urn:microsoft.com/office/officeart/2005/8/layout/hierarchy1"/>
    <dgm:cxn modelId="{81A3C9A9-A066-4C91-9ECD-082988181F03}" type="presParOf" srcId="{DF82E562-6627-4627-953E-9645F992E92F}" destId="{AA226304-088B-4E74-9D48-3C3D6A5117A6}" srcOrd="0" destOrd="0" presId="urn:microsoft.com/office/officeart/2005/8/layout/hierarchy1"/>
    <dgm:cxn modelId="{DCE6BD6C-49D0-44A8-82BB-AD61D913579F}" type="presParOf" srcId="{DF82E562-6627-4627-953E-9645F992E92F}" destId="{6DE20871-89EE-4F9D-8B94-83F26F1E1754}" srcOrd="1" destOrd="0" presId="urn:microsoft.com/office/officeart/2005/8/layout/hierarchy1"/>
    <dgm:cxn modelId="{A56C5284-E57F-4BA9-B493-AF51072AECB8}" type="presParOf" srcId="{58652AF7-3CF2-4A53-8D80-8184B7A923E0}" destId="{1C5AD17F-6167-44C8-9F4B-53B573F0B725}" srcOrd="1" destOrd="0" presId="urn:microsoft.com/office/officeart/2005/8/layout/hierarchy1"/>
    <dgm:cxn modelId="{F78869C4-BFAD-4A53-833B-2EA439A87395}" type="presParOf" srcId="{369B3B71-7EBB-4CA8-9426-4E242AE85CB5}" destId="{392A7E8C-6E93-4550-8B48-E760EA2486FF}" srcOrd="2" destOrd="0" presId="urn:microsoft.com/office/officeart/2005/8/layout/hierarchy1"/>
    <dgm:cxn modelId="{50C7DAC1-0BD7-4918-8CD6-C1108FE8982B}" type="presParOf" srcId="{369B3B71-7EBB-4CA8-9426-4E242AE85CB5}" destId="{A55E7F49-5F42-4861-A9F0-00DD7403C433}" srcOrd="3" destOrd="0" presId="urn:microsoft.com/office/officeart/2005/8/layout/hierarchy1"/>
    <dgm:cxn modelId="{988AEF11-3AD4-4AE6-B794-4AA84A0BB403}" type="presParOf" srcId="{A55E7F49-5F42-4861-A9F0-00DD7403C433}" destId="{A53106D9-91FC-454E-8E46-DA8AFC09BDFC}" srcOrd="0" destOrd="0" presId="urn:microsoft.com/office/officeart/2005/8/layout/hierarchy1"/>
    <dgm:cxn modelId="{2D40D39F-C3BF-431E-8B4C-4123C00A9217}" type="presParOf" srcId="{A53106D9-91FC-454E-8E46-DA8AFC09BDFC}" destId="{2F809A09-9300-4C5A-9F8F-681B39F08910}" srcOrd="0" destOrd="0" presId="urn:microsoft.com/office/officeart/2005/8/layout/hierarchy1"/>
    <dgm:cxn modelId="{7B331B44-D1B8-4364-AABD-377BD32B2088}" type="presParOf" srcId="{A53106D9-91FC-454E-8E46-DA8AFC09BDFC}" destId="{3E1996CD-3B9F-43DC-8EEB-13C95BB8815E}" srcOrd="1" destOrd="0" presId="urn:microsoft.com/office/officeart/2005/8/layout/hierarchy1"/>
    <dgm:cxn modelId="{DD101AEA-3784-4A3A-95CD-6F1508B367E1}" type="presParOf" srcId="{A55E7F49-5F42-4861-A9F0-00DD7403C433}" destId="{42E58DB1-5B3F-4284-A7FC-F2150F5D3EA9}" srcOrd="1" destOrd="0" presId="urn:microsoft.com/office/officeart/2005/8/layout/hierarchy1"/>
    <dgm:cxn modelId="{29356B7D-2545-421B-AB92-2D0042643AA9}" type="presParOf" srcId="{8A7B7AD4-8BFC-43A9-BE55-0649B932D5F9}" destId="{3DF25F1C-680D-4E80-B537-EC2CC347444A}" srcOrd="2" destOrd="0" presId="urn:microsoft.com/office/officeart/2005/8/layout/hierarchy1"/>
    <dgm:cxn modelId="{75FE3B06-6ACF-4538-BEC8-73D92453260C}" type="presParOf" srcId="{8A7B7AD4-8BFC-43A9-BE55-0649B932D5F9}" destId="{3BEA482D-5B61-4C63-8B9C-5CE23906D068}" srcOrd="3" destOrd="0" presId="urn:microsoft.com/office/officeart/2005/8/layout/hierarchy1"/>
    <dgm:cxn modelId="{26E5DF9B-CAE3-48CB-9330-2E495BC3583C}" type="presParOf" srcId="{3BEA482D-5B61-4C63-8B9C-5CE23906D068}" destId="{3C3ACF3C-D116-4B73-AD4F-D76DD3E114B8}" srcOrd="0" destOrd="0" presId="urn:microsoft.com/office/officeart/2005/8/layout/hierarchy1"/>
    <dgm:cxn modelId="{34A8ECF8-81B2-42F2-B27A-95FECDCC265A}" type="presParOf" srcId="{3C3ACF3C-D116-4B73-AD4F-D76DD3E114B8}" destId="{9BC6FB11-019D-4B60-AB03-430183E3549A}" srcOrd="0" destOrd="0" presId="urn:microsoft.com/office/officeart/2005/8/layout/hierarchy1"/>
    <dgm:cxn modelId="{B78D88E3-55C2-429D-8C11-7C1578130A56}" type="presParOf" srcId="{3C3ACF3C-D116-4B73-AD4F-D76DD3E114B8}" destId="{5C817EBA-E335-4801-8577-5F251D85CDB0}" srcOrd="1" destOrd="0" presId="urn:microsoft.com/office/officeart/2005/8/layout/hierarchy1"/>
    <dgm:cxn modelId="{9A5C14E5-C345-43E6-BD91-9887DBB44546}" type="presParOf" srcId="{3BEA482D-5B61-4C63-8B9C-5CE23906D068}" destId="{64EBD89C-C828-43E6-95C2-8C6A07C83133}" srcOrd="1" destOrd="0" presId="urn:microsoft.com/office/officeart/2005/8/layout/hierarchy1"/>
    <dgm:cxn modelId="{84778998-5AC6-4210-AFC1-E8F6295C3A30}" type="presParOf" srcId="{64EBD89C-C828-43E6-95C2-8C6A07C83133}" destId="{29C87A65-F363-405E-BDE9-2DBC7A985CE0}" srcOrd="0" destOrd="0" presId="urn:microsoft.com/office/officeart/2005/8/layout/hierarchy1"/>
    <dgm:cxn modelId="{D84642B1-AF0E-4C20-B3F3-AFC10B5E0C0F}" type="presParOf" srcId="{64EBD89C-C828-43E6-95C2-8C6A07C83133}" destId="{9056FF9A-06BB-4539-AD02-B3DFA6835FAC}" srcOrd="1" destOrd="0" presId="urn:microsoft.com/office/officeart/2005/8/layout/hierarchy1"/>
    <dgm:cxn modelId="{7577440E-E636-4840-8374-90F474C3F0D6}" type="presParOf" srcId="{9056FF9A-06BB-4539-AD02-B3DFA6835FAC}" destId="{59C34AB2-D447-43C2-B586-57DC93072186}" srcOrd="0" destOrd="0" presId="urn:microsoft.com/office/officeart/2005/8/layout/hierarchy1"/>
    <dgm:cxn modelId="{321AEDE9-96F5-4AD4-8D6B-A5BD2A872811}" type="presParOf" srcId="{59C34AB2-D447-43C2-B586-57DC93072186}" destId="{8C4C407C-8850-49E5-8360-43F52D070F5E}" srcOrd="0" destOrd="0" presId="urn:microsoft.com/office/officeart/2005/8/layout/hierarchy1"/>
    <dgm:cxn modelId="{00895156-3EBB-41A7-905A-50737DDBF4AA}" type="presParOf" srcId="{59C34AB2-D447-43C2-B586-57DC93072186}" destId="{310D6798-22E9-45C4-81FB-4015E89236E8}" srcOrd="1" destOrd="0" presId="urn:microsoft.com/office/officeart/2005/8/layout/hierarchy1"/>
    <dgm:cxn modelId="{C48425A0-3EDF-4B4F-8928-E90042DBAFDA}" type="presParOf" srcId="{9056FF9A-06BB-4539-AD02-B3DFA6835FAC}" destId="{3A78550A-4182-4085-8D07-998579FF37D9}" srcOrd="1" destOrd="0" presId="urn:microsoft.com/office/officeart/2005/8/layout/hierarchy1"/>
    <dgm:cxn modelId="{CD17FD54-8F23-4471-A58F-535DD9750B6C}" type="presParOf" srcId="{64EBD89C-C828-43E6-95C2-8C6A07C83133}" destId="{4CA488D8-E78A-4572-859E-94CF551277C8}" srcOrd="2" destOrd="0" presId="urn:microsoft.com/office/officeart/2005/8/layout/hierarchy1"/>
    <dgm:cxn modelId="{4AC28017-CD24-49D6-B793-6FD8102EA12B}" type="presParOf" srcId="{64EBD89C-C828-43E6-95C2-8C6A07C83133}" destId="{C5F078A4-E7B2-4051-BAD0-DA60005600AB}" srcOrd="3" destOrd="0" presId="urn:microsoft.com/office/officeart/2005/8/layout/hierarchy1"/>
    <dgm:cxn modelId="{EBE1291D-7B84-496F-BDEC-888AA4E56F3A}" type="presParOf" srcId="{C5F078A4-E7B2-4051-BAD0-DA60005600AB}" destId="{3A4065C6-14DA-4398-B122-2E09DD4FE91F}" srcOrd="0" destOrd="0" presId="urn:microsoft.com/office/officeart/2005/8/layout/hierarchy1"/>
    <dgm:cxn modelId="{32BD01BD-BD98-48CB-85C9-E8F64F170203}" type="presParOf" srcId="{3A4065C6-14DA-4398-B122-2E09DD4FE91F}" destId="{E2387170-9543-4E56-9135-29BABFDFA46A}" srcOrd="0" destOrd="0" presId="urn:microsoft.com/office/officeart/2005/8/layout/hierarchy1"/>
    <dgm:cxn modelId="{56422E03-57AB-4BB3-8F90-3E0FA62B8091}" type="presParOf" srcId="{3A4065C6-14DA-4398-B122-2E09DD4FE91F}" destId="{65524F9E-4496-4FED-B554-71952578B2AA}" srcOrd="1" destOrd="0" presId="urn:microsoft.com/office/officeart/2005/8/layout/hierarchy1"/>
    <dgm:cxn modelId="{69053046-17F4-4B98-A0BD-1B36B1D96A34}" type="presParOf" srcId="{C5F078A4-E7B2-4051-BAD0-DA60005600AB}" destId="{DC6786D0-4812-4E72-A02E-C8244FF9573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59E9EF-3ED5-4EF5-A96F-66FFA26692AE}" type="doc">
      <dgm:prSet loTypeId="urn:microsoft.com/office/officeart/2005/8/layout/hierarchy1" loCatId="hierarchy" qsTypeId="urn:microsoft.com/office/officeart/2005/8/quickstyle/simple4" qsCatId="simple" csTypeId="urn:microsoft.com/office/officeart/2005/8/colors/accent2_1" csCatId="accent2" phldr="1"/>
      <dgm:spPr/>
      <dgm:t>
        <a:bodyPr/>
        <a:lstStyle/>
        <a:p>
          <a:endParaRPr lang="ca-ES"/>
        </a:p>
      </dgm:t>
    </dgm:pt>
    <dgm:pt modelId="{8DDB9879-E01B-4F19-871E-EF19357ACF91}">
      <dgm:prSet phldrT="[Text]" custT="1"/>
      <dgm:spPr/>
      <dgm:t>
        <a:bodyPr/>
        <a:lstStyle/>
        <a:p>
          <a:r>
            <a:rPr lang="es-ES" sz="1300" b="1" dirty="0"/>
            <a:t>SEGÚN SU DURACIÓN </a:t>
          </a:r>
          <a:endParaRPr lang="ca-ES" sz="1300" b="1" dirty="0"/>
        </a:p>
      </dgm:t>
    </dgm:pt>
    <dgm:pt modelId="{6941CC0C-2404-4C98-BC07-61D7A555158E}" type="parTrans" cxnId="{7E928A6E-2E95-4496-8C7A-43BAD8FAAFF0}">
      <dgm:prSet/>
      <dgm:spPr/>
      <dgm:t>
        <a:bodyPr/>
        <a:lstStyle/>
        <a:p>
          <a:endParaRPr lang="ca-ES"/>
        </a:p>
      </dgm:t>
    </dgm:pt>
    <dgm:pt modelId="{5CB6523E-50E2-4464-9550-E537A8662DBF}" type="sibTrans" cxnId="{7E928A6E-2E95-4496-8C7A-43BAD8FAAFF0}">
      <dgm:prSet/>
      <dgm:spPr/>
      <dgm:t>
        <a:bodyPr/>
        <a:lstStyle/>
        <a:p>
          <a:endParaRPr lang="ca-ES"/>
        </a:p>
      </dgm:t>
    </dgm:pt>
    <dgm:pt modelId="{0A82EAB3-CCDB-407B-B073-4504DB9B8D28}">
      <dgm:prSet phldrT="[Text]" custT="1"/>
      <dgm:spPr/>
      <dgm:t>
        <a:bodyPr/>
        <a:lstStyle/>
        <a:p>
          <a:r>
            <a:rPr lang="es-ES" sz="1200" b="1" dirty="0">
              <a:solidFill>
                <a:srgbClr val="FF0000"/>
              </a:solidFill>
            </a:rPr>
            <a:t>INDEFINIDOS</a:t>
          </a:r>
          <a:r>
            <a:rPr lang="es-ES" sz="1000" dirty="0"/>
            <a:t> </a:t>
          </a:r>
          <a:endParaRPr lang="ca-ES" sz="1000" dirty="0"/>
        </a:p>
      </dgm:t>
    </dgm:pt>
    <dgm:pt modelId="{ECD15AFA-288B-4AE0-8788-F2E61F299619}" type="parTrans" cxnId="{0E776BF9-1AD1-410B-B257-A73EDBAAE92E}">
      <dgm:prSet/>
      <dgm:spPr/>
      <dgm:t>
        <a:bodyPr/>
        <a:lstStyle/>
        <a:p>
          <a:endParaRPr lang="ca-ES"/>
        </a:p>
      </dgm:t>
    </dgm:pt>
    <dgm:pt modelId="{158127D5-28BE-4D62-BE59-429AD13FA039}" type="sibTrans" cxnId="{0E776BF9-1AD1-410B-B257-A73EDBAAE92E}">
      <dgm:prSet/>
      <dgm:spPr/>
      <dgm:t>
        <a:bodyPr/>
        <a:lstStyle/>
        <a:p>
          <a:endParaRPr lang="ca-ES"/>
        </a:p>
      </dgm:t>
    </dgm:pt>
    <dgm:pt modelId="{7D7FDFB7-F81C-4E5F-8A79-A5ED7A8F34FA}">
      <dgm:prSet phldrT="[Text]" custT="1"/>
      <dgm:spPr/>
      <dgm:t>
        <a:bodyPr/>
        <a:lstStyle/>
        <a:p>
          <a:r>
            <a:rPr lang="es-ES" sz="1200" b="1" dirty="0"/>
            <a:t>TEMPORALES</a:t>
          </a:r>
          <a:r>
            <a:rPr lang="es-ES" sz="1000" dirty="0"/>
            <a:t> </a:t>
          </a:r>
          <a:endParaRPr lang="ca-ES" sz="1000" dirty="0"/>
        </a:p>
      </dgm:t>
    </dgm:pt>
    <dgm:pt modelId="{FB2EE06E-840A-4A96-B6F2-FB15646FFEF4}" type="parTrans" cxnId="{A40DD372-6CE4-476E-9FAB-829780E18BA0}">
      <dgm:prSet/>
      <dgm:spPr/>
      <dgm:t>
        <a:bodyPr/>
        <a:lstStyle/>
        <a:p>
          <a:endParaRPr lang="ca-ES"/>
        </a:p>
      </dgm:t>
    </dgm:pt>
    <dgm:pt modelId="{D910879B-DB15-4FC0-9AB1-310EF88F1D4D}" type="sibTrans" cxnId="{A40DD372-6CE4-476E-9FAB-829780E18BA0}">
      <dgm:prSet/>
      <dgm:spPr/>
      <dgm:t>
        <a:bodyPr/>
        <a:lstStyle/>
        <a:p>
          <a:endParaRPr lang="ca-ES"/>
        </a:p>
      </dgm:t>
    </dgm:pt>
    <dgm:pt modelId="{DAB04503-6283-4E93-80D9-C3D2294E4EFA}">
      <dgm:prSet phldrT="[Text]" custT="1"/>
      <dgm:spPr/>
      <dgm:t>
        <a:bodyPr/>
        <a:lstStyle/>
        <a:p>
          <a:r>
            <a:rPr lang="es-ES" sz="1200" dirty="0">
              <a:solidFill>
                <a:srgbClr val="FF0000"/>
              </a:solidFill>
            </a:rPr>
            <a:t>Ordinario</a:t>
          </a:r>
          <a:endParaRPr lang="ca-ES" sz="1200" dirty="0">
            <a:solidFill>
              <a:srgbClr val="FF0000"/>
            </a:solidFill>
          </a:endParaRPr>
        </a:p>
      </dgm:t>
    </dgm:pt>
    <dgm:pt modelId="{BC9E5B8E-F2D9-4858-9E15-1CBD9FEBC7A9}" type="parTrans" cxnId="{6892ECCA-9D05-460C-AA46-D4C8FE9EB459}">
      <dgm:prSet/>
      <dgm:spPr/>
      <dgm:t>
        <a:bodyPr/>
        <a:lstStyle/>
        <a:p>
          <a:endParaRPr lang="ca-ES"/>
        </a:p>
      </dgm:t>
    </dgm:pt>
    <dgm:pt modelId="{0112DCB4-4441-4AE8-B9F6-F845FC4AFD5A}" type="sibTrans" cxnId="{6892ECCA-9D05-460C-AA46-D4C8FE9EB459}">
      <dgm:prSet/>
      <dgm:spPr/>
      <dgm:t>
        <a:bodyPr/>
        <a:lstStyle/>
        <a:p>
          <a:endParaRPr lang="ca-ES"/>
        </a:p>
      </dgm:t>
    </dgm:pt>
    <dgm:pt modelId="{CA886FFA-D939-42D0-9D58-E9D6FA28E2E6}">
      <dgm:prSet phldrT="[Text]" custT="1"/>
      <dgm:spPr/>
      <dgm:t>
        <a:bodyPr/>
        <a:lstStyle/>
        <a:p>
          <a:r>
            <a:rPr lang="es-ES" sz="1200" dirty="0">
              <a:solidFill>
                <a:srgbClr val="FF0000"/>
              </a:solidFill>
            </a:rPr>
            <a:t>Fijo discontinuo</a:t>
          </a:r>
          <a:endParaRPr lang="ca-ES" sz="1200" dirty="0">
            <a:solidFill>
              <a:srgbClr val="FF0000"/>
            </a:solidFill>
          </a:endParaRPr>
        </a:p>
      </dgm:t>
    </dgm:pt>
    <dgm:pt modelId="{153BDE9A-871C-4944-85F2-D3D6BD71B5A8}" type="parTrans" cxnId="{83153189-A665-415A-B0B6-7F9283255609}">
      <dgm:prSet/>
      <dgm:spPr/>
      <dgm:t>
        <a:bodyPr/>
        <a:lstStyle/>
        <a:p>
          <a:endParaRPr lang="ca-ES"/>
        </a:p>
      </dgm:t>
    </dgm:pt>
    <dgm:pt modelId="{E53C8A69-8312-43E5-A83D-0C58A69B2A2B}" type="sibTrans" cxnId="{83153189-A665-415A-B0B6-7F9283255609}">
      <dgm:prSet/>
      <dgm:spPr/>
      <dgm:t>
        <a:bodyPr/>
        <a:lstStyle/>
        <a:p>
          <a:endParaRPr lang="ca-ES"/>
        </a:p>
      </dgm:t>
    </dgm:pt>
    <dgm:pt modelId="{65AD5AA6-B8F6-4ABB-9479-912F9C069A06}">
      <dgm:prSet phldrT="[Text]" custT="1"/>
      <dgm:spPr>
        <a:solidFill>
          <a:schemeClr val="accent5">
            <a:lumMod val="40000"/>
            <a:lumOff val="60000"/>
            <a:alpha val="90000"/>
          </a:schemeClr>
        </a:solidFill>
      </dgm:spPr>
      <dgm:t>
        <a:bodyPr/>
        <a:lstStyle/>
        <a:p>
          <a:r>
            <a:rPr lang="es-ES" sz="1200" b="1" dirty="0"/>
            <a:t>Duración determinada</a:t>
          </a:r>
          <a:endParaRPr lang="ca-ES" sz="1200" b="1" dirty="0"/>
        </a:p>
      </dgm:t>
    </dgm:pt>
    <dgm:pt modelId="{D7E7F015-A63F-467F-BFCD-6287C4D84E6E}" type="parTrans" cxnId="{566586E5-04B1-468A-A72B-01D6EADB1CFC}">
      <dgm:prSet/>
      <dgm:spPr/>
      <dgm:t>
        <a:bodyPr/>
        <a:lstStyle/>
        <a:p>
          <a:endParaRPr lang="ca-ES"/>
        </a:p>
      </dgm:t>
    </dgm:pt>
    <dgm:pt modelId="{245412C8-ECF7-492B-BB8C-98E7C4C2C6BF}" type="sibTrans" cxnId="{566586E5-04B1-468A-A72B-01D6EADB1CFC}">
      <dgm:prSet/>
      <dgm:spPr/>
      <dgm:t>
        <a:bodyPr/>
        <a:lstStyle/>
        <a:p>
          <a:endParaRPr lang="ca-ES"/>
        </a:p>
      </dgm:t>
    </dgm:pt>
    <dgm:pt modelId="{EFA278A1-3812-42C5-8DB3-0439683D0519}">
      <dgm:prSet phldrT="[Text]" custT="1"/>
      <dgm:spPr>
        <a:solidFill>
          <a:schemeClr val="accent5">
            <a:lumMod val="40000"/>
            <a:lumOff val="60000"/>
            <a:alpha val="90000"/>
          </a:schemeClr>
        </a:solidFill>
      </dgm:spPr>
      <dgm:t>
        <a:bodyPr/>
        <a:lstStyle/>
        <a:p>
          <a:r>
            <a:rPr lang="es-ES" sz="1100" i="0" dirty="0"/>
            <a:t>Circunstancias de la producción</a:t>
          </a:r>
          <a:endParaRPr lang="ca-ES" sz="1100" i="0" dirty="0"/>
        </a:p>
      </dgm:t>
    </dgm:pt>
    <dgm:pt modelId="{8BAE5E2A-2780-4C40-BB5B-C3D3B90A522B}" type="parTrans" cxnId="{B57DC608-DC1C-4318-9D3C-219C474C0B82}">
      <dgm:prSet/>
      <dgm:spPr/>
      <dgm:t>
        <a:bodyPr/>
        <a:lstStyle/>
        <a:p>
          <a:endParaRPr lang="ca-ES"/>
        </a:p>
      </dgm:t>
    </dgm:pt>
    <dgm:pt modelId="{BCB00C42-EE47-43E5-9470-CE24B9A5786C}" type="sibTrans" cxnId="{B57DC608-DC1C-4318-9D3C-219C474C0B82}">
      <dgm:prSet/>
      <dgm:spPr/>
      <dgm:t>
        <a:bodyPr/>
        <a:lstStyle/>
        <a:p>
          <a:endParaRPr lang="ca-ES"/>
        </a:p>
      </dgm:t>
    </dgm:pt>
    <dgm:pt modelId="{C82F3E5A-8C64-49EA-AF37-2AA80F7CB15B}">
      <dgm:prSet phldrT="[Text]" custT="1"/>
      <dgm:spPr>
        <a:solidFill>
          <a:schemeClr val="accent5">
            <a:lumMod val="40000"/>
            <a:lumOff val="60000"/>
            <a:alpha val="90000"/>
          </a:schemeClr>
        </a:solidFill>
      </dgm:spPr>
      <dgm:t>
        <a:bodyPr/>
        <a:lstStyle/>
        <a:p>
          <a:r>
            <a:rPr lang="ca-ES" sz="1100" i="0" dirty="0"/>
            <a:t>Sustitución de personal</a:t>
          </a:r>
        </a:p>
      </dgm:t>
    </dgm:pt>
    <dgm:pt modelId="{75EE99C4-ED75-4DF0-902E-46C12F855D3D}" type="parTrans" cxnId="{B96C2B77-F5E8-4F98-8ED3-87676A581A32}">
      <dgm:prSet/>
      <dgm:spPr/>
      <dgm:t>
        <a:bodyPr/>
        <a:lstStyle/>
        <a:p>
          <a:endParaRPr lang="ca-ES"/>
        </a:p>
      </dgm:t>
    </dgm:pt>
    <dgm:pt modelId="{C0E2933A-D6A4-4D1E-8EFF-2F35117860A1}" type="sibTrans" cxnId="{B96C2B77-F5E8-4F98-8ED3-87676A581A32}">
      <dgm:prSet/>
      <dgm:spPr/>
      <dgm:t>
        <a:bodyPr/>
        <a:lstStyle/>
        <a:p>
          <a:endParaRPr lang="ca-ES"/>
        </a:p>
      </dgm:t>
    </dgm:pt>
    <dgm:pt modelId="{A6D4BDDF-CECB-4CD6-9108-0A19544B7664}">
      <dgm:prSet custT="1"/>
      <dgm:spPr>
        <a:solidFill>
          <a:srgbClr val="FFFF00">
            <a:alpha val="90000"/>
          </a:srgbClr>
        </a:solidFill>
      </dgm:spPr>
      <dgm:t>
        <a:bodyPr/>
        <a:lstStyle/>
        <a:p>
          <a:r>
            <a:rPr lang="es-ES" sz="1200" b="1" dirty="0"/>
            <a:t>Formativos</a:t>
          </a:r>
        </a:p>
      </dgm:t>
    </dgm:pt>
    <dgm:pt modelId="{1FC7D314-0118-498F-A716-7F8501069FB4}" type="parTrans" cxnId="{55A8C51C-9D07-4FC1-9B87-B1140330592B}">
      <dgm:prSet/>
      <dgm:spPr/>
      <dgm:t>
        <a:bodyPr/>
        <a:lstStyle/>
        <a:p>
          <a:endParaRPr lang="es-ES"/>
        </a:p>
      </dgm:t>
    </dgm:pt>
    <dgm:pt modelId="{52EB6196-E4EA-41E9-AE3A-7D08FF27994A}" type="sibTrans" cxnId="{55A8C51C-9D07-4FC1-9B87-B1140330592B}">
      <dgm:prSet/>
      <dgm:spPr/>
      <dgm:t>
        <a:bodyPr/>
        <a:lstStyle/>
        <a:p>
          <a:endParaRPr lang="es-ES"/>
        </a:p>
      </dgm:t>
    </dgm:pt>
    <dgm:pt modelId="{BB8D4B30-0F03-41E8-AEBF-8565B485A668}">
      <dgm:prSet custT="1"/>
      <dgm:spPr>
        <a:solidFill>
          <a:srgbClr val="FFFF00">
            <a:alpha val="90000"/>
          </a:srgbClr>
        </a:solidFill>
      </dgm:spPr>
      <dgm:t>
        <a:bodyPr/>
        <a:lstStyle/>
        <a:p>
          <a:r>
            <a:rPr lang="es-ES" sz="1100" dirty="0"/>
            <a:t>Para la obtención de Práctica profesional</a:t>
          </a:r>
        </a:p>
      </dgm:t>
    </dgm:pt>
    <dgm:pt modelId="{C67CB555-25F2-414C-BA9D-C7676C2793B0}" type="parTrans" cxnId="{57DAF17D-AEAE-471A-8A2F-F08037D363A1}">
      <dgm:prSet/>
      <dgm:spPr/>
      <dgm:t>
        <a:bodyPr/>
        <a:lstStyle/>
        <a:p>
          <a:endParaRPr lang="es-ES"/>
        </a:p>
      </dgm:t>
    </dgm:pt>
    <dgm:pt modelId="{8D81A2EA-81A5-4127-9E95-CDA767670B25}" type="sibTrans" cxnId="{57DAF17D-AEAE-471A-8A2F-F08037D363A1}">
      <dgm:prSet/>
      <dgm:spPr/>
      <dgm:t>
        <a:bodyPr/>
        <a:lstStyle/>
        <a:p>
          <a:endParaRPr lang="es-ES"/>
        </a:p>
      </dgm:t>
    </dgm:pt>
    <dgm:pt modelId="{E7977702-043B-4EF7-B905-0907509EB6D5}">
      <dgm:prSet custT="1"/>
      <dgm:spPr>
        <a:solidFill>
          <a:srgbClr val="FFFF00">
            <a:alpha val="90000"/>
          </a:srgbClr>
        </a:solidFill>
      </dgm:spPr>
      <dgm:t>
        <a:bodyPr/>
        <a:lstStyle/>
        <a:p>
          <a:r>
            <a:rPr lang="es-ES" sz="1100" dirty="0"/>
            <a:t>Formación en alternancia</a:t>
          </a:r>
        </a:p>
      </dgm:t>
    </dgm:pt>
    <dgm:pt modelId="{77E852AD-D0C1-4076-AFD8-7E5D6D0DDD83}" type="parTrans" cxnId="{3111E5FB-EB49-4C14-ACBC-0BFD31BDD3A0}">
      <dgm:prSet/>
      <dgm:spPr/>
      <dgm:t>
        <a:bodyPr/>
        <a:lstStyle/>
        <a:p>
          <a:endParaRPr lang="es-ES"/>
        </a:p>
      </dgm:t>
    </dgm:pt>
    <dgm:pt modelId="{DC6C4DD2-0CE8-41B7-9A0E-B04B4125F754}" type="sibTrans" cxnId="{3111E5FB-EB49-4C14-ACBC-0BFD31BDD3A0}">
      <dgm:prSet/>
      <dgm:spPr/>
      <dgm:t>
        <a:bodyPr/>
        <a:lstStyle/>
        <a:p>
          <a:endParaRPr lang="es-ES"/>
        </a:p>
      </dgm:t>
    </dgm:pt>
    <dgm:pt modelId="{0046C8D3-73D3-415E-AF65-5F8EC61BD548}" type="pres">
      <dgm:prSet presAssocID="{5E59E9EF-3ED5-4EF5-A96F-66FFA26692AE}" presName="hierChild1" presStyleCnt="0">
        <dgm:presLayoutVars>
          <dgm:chPref val="1"/>
          <dgm:dir/>
          <dgm:animOne val="branch"/>
          <dgm:animLvl val="lvl"/>
          <dgm:resizeHandles/>
        </dgm:presLayoutVars>
      </dgm:prSet>
      <dgm:spPr/>
    </dgm:pt>
    <dgm:pt modelId="{17B91C4C-0F27-487B-9787-8CC2733491F2}" type="pres">
      <dgm:prSet presAssocID="{8DDB9879-E01B-4F19-871E-EF19357ACF91}" presName="hierRoot1" presStyleCnt="0"/>
      <dgm:spPr/>
    </dgm:pt>
    <dgm:pt modelId="{60C93154-25F7-45FA-BF38-4442F288C9A7}" type="pres">
      <dgm:prSet presAssocID="{8DDB9879-E01B-4F19-871E-EF19357ACF91}" presName="composite" presStyleCnt="0"/>
      <dgm:spPr/>
    </dgm:pt>
    <dgm:pt modelId="{CAB4D50B-A4B9-4354-BDB5-1307B2E6064B}" type="pres">
      <dgm:prSet presAssocID="{8DDB9879-E01B-4F19-871E-EF19357ACF91}" presName="background" presStyleLbl="node0" presStyleIdx="0" presStyleCnt="1"/>
      <dgm:spPr/>
    </dgm:pt>
    <dgm:pt modelId="{593EF1F3-D4B4-4604-BC81-9F665D7C6F06}" type="pres">
      <dgm:prSet presAssocID="{8DDB9879-E01B-4F19-871E-EF19357ACF91}" presName="text" presStyleLbl="fgAcc0" presStyleIdx="0" presStyleCnt="1" custLinFactNeighborX="-4184" custLinFactNeighborY="-42429">
        <dgm:presLayoutVars>
          <dgm:chPref val="3"/>
        </dgm:presLayoutVars>
      </dgm:prSet>
      <dgm:spPr/>
    </dgm:pt>
    <dgm:pt modelId="{36F32666-C777-4B79-A4CB-EFE3F996FC67}" type="pres">
      <dgm:prSet presAssocID="{8DDB9879-E01B-4F19-871E-EF19357ACF91}" presName="hierChild2" presStyleCnt="0"/>
      <dgm:spPr/>
    </dgm:pt>
    <dgm:pt modelId="{AB463180-1596-4BDE-A913-A56FDAFCA171}" type="pres">
      <dgm:prSet presAssocID="{ECD15AFA-288B-4AE0-8788-F2E61F299619}" presName="Name10" presStyleLbl="parChTrans1D2" presStyleIdx="0" presStyleCnt="2"/>
      <dgm:spPr/>
    </dgm:pt>
    <dgm:pt modelId="{541C40F8-063C-4A4C-BC49-FC4B413CE198}" type="pres">
      <dgm:prSet presAssocID="{0A82EAB3-CCDB-407B-B073-4504DB9B8D28}" presName="hierRoot2" presStyleCnt="0"/>
      <dgm:spPr/>
    </dgm:pt>
    <dgm:pt modelId="{10274514-1629-4899-8C78-CC4EA1DF9B4C}" type="pres">
      <dgm:prSet presAssocID="{0A82EAB3-CCDB-407B-B073-4504DB9B8D28}" presName="composite2" presStyleCnt="0"/>
      <dgm:spPr/>
    </dgm:pt>
    <dgm:pt modelId="{2E0ED89D-B18D-493E-9EB8-5C5934A0EFF3}" type="pres">
      <dgm:prSet presAssocID="{0A82EAB3-CCDB-407B-B073-4504DB9B8D28}" presName="background2" presStyleLbl="node2" presStyleIdx="0" presStyleCnt="2"/>
      <dgm:spPr/>
    </dgm:pt>
    <dgm:pt modelId="{E6933AD5-1202-49B7-8B32-398A69CD05C0}" type="pres">
      <dgm:prSet presAssocID="{0A82EAB3-CCDB-407B-B073-4504DB9B8D28}" presName="text2" presStyleLbl="fgAcc2" presStyleIdx="0" presStyleCnt="2">
        <dgm:presLayoutVars>
          <dgm:chPref val="3"/>
        </dgm:presLayoutVars>
      </dgm:prSet>
      <dgm:spPr/>
    </dgm:pt>
    <dgm:pt modelId="{F30E70EA-6358-4C06-A095-95BC12BDAE0A}" type="pres">
      <dgm:prSet presAssocID="{0A82EAB3-CCDB-407B-B073-4504DB9B8D28}" presName="hierChild3" presStyleCnt="0"/>
      <dgm:spPr/>
    </dgm:pt>
    <dgm:pt modelId="{D605951E-3682-484D-A54E-E86A8E95D414}" type="pres">
      <dgm:prSet presAssocID="{BC9E5B8E-F2D9-4858-9E15-1CBD9FEBC7A9}" presName="Name17" presStyleLbl="parChTrans1D3" presStyleIdx="0" presStyleCnt="4"/>
      <dgm:spPr/>
    </dgm:pt>
    <dgm:pt modelId="{B6C3C980-EC99-4078-B807-2353B8653607}" type="pres">
      <dgm:prSet presAssocID="{DAB04503-6283-4E93-80D9-C3D2294E4EFA}" presName="hierRoot3" presStyleCnt="0"/>
      <dgm:spPr/>
    </dgm:pt>
    <dgm:pt modelId="{C61EE538-0B71-4E35-A9BC-7AE02A8DF18E}" type="pres">
      <dgm:prSet presAssocID="{DAB04503-6283-4E93-80D9-C3D2294E4EFA}" presName="composite3" presStyleCnt="0"/>
      <dgm:spPr/>
    </dgm:pt>
    <dgm:pt modelId="{A6DEC692-7C88-4F0D-8EED-9659A4C72270}" type="pres">
      <dgm:prSet presAssocID="{DAB04503-6283-4E93-80D9-C3D2294E4EFA}" presName="background3" presStyleLbl="node3" presStyleIdx="0" presStyleCnt="4"/>
      <dgm:spPr/>
    </dgm:pt>
    <dgm:pt modelId="{F7165D5B-9854-4DF5-B1FE-34D9819A42BD}" type="pres">
      <dgm:prSet presAssocID="{DAB04503-6283-4E93-80D9-C3D2294E4EFA}" presName="text3" presStyleLbl="fgAcc3" presStyleIdx="0" presStyleCnt="4">
        <dgm:presLayoutVars>
          <dgm:chPref val="3"/>
        </dgm:presLayoutVars>
      </dgm:prSet>
      <dgm:spPr/>
    </dgm:pt>
    <dgm:pt modelId="{D63C2AC3-E005-482D-B669-3B567BB2FC47}" type="pres">
      <dgm:prSet presAssocID="{DAB04503-6283-4E93-80D9-C3D2294E4EFA}" presName="hierChild4" presStyleCnt="0"/>
      <dgm:spPr/>
    </dgm:pt>
    <dgm:pt modelId="{19E608CA-4517-4673-9513-B3AC55B436A6}" type="pres">
      <dgm:prSet presAssocID="{153BDE9A-871C-4944-85F2-D3D6BD71B5A8}" presName="Name17" presStyleLbl="parChTrans1D3" presStyleIdx="1" presStyleCnt="4"/>
      <dgm:spPr/>
    </dgm:pt>
    <dgm:pt modelId="{C8776E79-4B5C-4B1E-BB4C-C9D6FED424E1}" type="pres">
      <dgm:prSet presAssocID="{CA886FFA-D939-42D0-9D58-E9D6FA28E2E6}" presName="hierRoot3" presStyleCnt="0"/>
      <dgm:spPr/>
    </dgm:pt>
    <dgm:pt modelId="{EB7ECCA0-EE0C-4F75-BEA8-167DC4B34C32}" type="pres">
      <dgm:prSet presAssocID="{CA886FFA-D939-42D0-9D58-E9D6FA28E2E6}" presName="composite3" presStyleCnt="0"/>
      <dgm:spPr/>
    </dgm:pt>
    <dgm:pt modelId="{842EC5A6-3348-46C7-96BB-CA9AD070DA02}" type="pres">
      <dgm:prSet presAssocID="{CA886FFA-D939-42D0-9D58-E9D6FA28E2E6}" presName="background3" presStyleLbl="node3" presStyleIdx="1" presStyleCnt="4"/>
      <dgm:spPr/>
    </dgm:pt>
    <dgm:pt modelId="{2701A2D0-864A-4AA5-9C30-A2A9E4E3DE51}" type="pres">
      <dgm:prSet presAssocID="{CA886FFA-D939-42D0-9D58-E9D6FA28E2E6}" presName="text3" presStyleLbl="fgAcc3" presStyleIdx="1" presStyleCnt="4">
        <dgm:presLayoutVars>
          <dgm:chPref val="3"/>
        </dgm:presLayoutVars>
      </dgm:prSet>
      <dgm:spPr/>
    </dgm:pt>
    <dgm:pt modelId="{970F6570-46F1-47F6-95C3-B71E41F43FE2}" type="pres">
      <dgm:prSet presAssocID="{CA886FFA-D939-42D0-9D58-E9D6FA28E2E6}" presName="hierChild4" presStyleCnt="0"/>
      <dgm:spPr/>
    </dgm:pt>
    <dgm:pt modelId="{4B2AE311-EBA1-4E79-8A54-CCA0F80D7DA3}" type="pres">
      <dgm:prSet presAssocID="{FB2EE06E-840A-4A96-B6F2-FB15646FFEF4}" presName="Name10" presStyleLbl="parChTrans1D2" presStyleIdx="1" presStyleCnt="2"/>
      <dgm:spPr/>
    </dgm:pt>
    <dgm:pt modelId="{3DE3DBB5-DF86-409A-9BCD-A85DD91C5C93}" type="pres">
      <dgm:prSet presAssocID="{7D7FDFB7-F81C-4E5F-8A79-A5ED7A8F34FA}" presName="hierRoot2" presStyleCnt="0"/>
      <dgm:spPr/>
    </dgm:pt>
    <dgm:pt modelId="{E811E8F1-7E0B-4102-B5D9-00EE8D5881D4}" type="pres">
      <dgm:prSet presAssocID="{7D7FDFB7-F81C-4E5F-8A79-A5ED7A8F34FA}" presName="composite2" presStyleCnt="0"/>
      <dgm:spPr/>
    </dgm:pt>
    <dgm:pt modelId="{A258A75E-9B40-42FD-B9B8-4B64FA7A9B32}" type="pres">
      <dgm:prSet presAssocID="{7D7FDFB7-F81C-4E5F-8A79-A5ED7A8F34FA}" presName="background2" presStyleLbl="node2" presStyleIdx="1" presStyleCnt="2"/>
      <dgm:spPr/>
    </dgm:pt>
    <dgm:pt modelId="{1EBE41C2-C761-43DE-9E8F-98FAD3667E94}" type="pres">
      <dgm:prSet presAssocID="{7D7FDFB7-F81C-4E5F-8A79-A5ED7A8F34FA}" presName="text2" presStyleLbl="fgAcc2" presStyleIdx="1" presStyleCnt="2">
        <dgm:presLayoutVars>
          <dgm:chPref val="3"/>
        </dgm:presLayoutVars>
      </dgm:prSet>
      <dgm:spPr/>
    </dgm:pt>
    <dgm:pt modelId="{8A7B7AD4-8BFC-43A9-BE55-0649B932D5F9}" type="pres">
      <dgm:prSet presAssocID="{7D7FDFB7-F81C-4E5F-8A79-A5ED7A8F34FA}" presName="hierChild3" presStyleCnt="0"/>
      <dgm:spPr/>
    </dgm:pt>
    <dgm:pt modelId="{EC7A2655-3522-4F3D-8D74-47739576A48B}" type="pres">
      <dgm:prSet presAssocID="{1FC7D314-0118-498F-A716-7F8501069FB4}" presName="Name17" presStyleLbl="parChTrans1D3" presStyleIdx="2" presStyleCnt="4"/>
      <dgm:spPr/>
    </dgm:pt>
    <dgm:pt modelId="{DC2664A6-CFBA-414D-A383-B002A8C17DBF}" type="pres">
      <dgm:prSet presAssocID="{A6D4BDDF-CECB-4CD6-9108-0A19544B7664}" presName="hierRoot3" presStyleCnt="0"/>
      <dgm:spPr/>
    </dgm:pt>
    <dgm:pt modelId="{B8DA38FF-92F5-457E-9A94-53D633B78594}" type="pres">
      <dgm:prSet presAssocID="{A6D4BDDF-CECB-4CD6-9108-0A19544B7664}" presName="composite3" presStyleCnt="0"/>
      <dgm:spPr/>
    </dgm:pt>
    <dgm:pt modelId="{BBE848B5-4F2A-4B0E-9AF9-66FD99FA830E}" type="pres">
      <dgm:prSet presAssocID="{A6D4BDDF-CECB-4CD6-9108-0A19544B7664}" presName="background3" presStyleLbl="node3" presStyleIdx="2" presStyleCnt="4"/>
      <dgm:spPr/>
    </dgm:pt>
    <dgm:pt modelId="{D2F6F6D6-193E-4189-9171-3708DE5A2B63}" type="pres">
      <dgm:prSet presAssocID="{A6D4BDDF-CECB-4CD6-9108-0A19544B7664}" presName="text3" presStyleLbl="fgAcc3" presStyleIdx="2" presStyleCnt="4" custLinFactNeighborX="26667" custLinFactNeighborY="-1939">
        <dgm:presLayoutVars>
          <dgm:chPref val="3"/>
        </dgm:presLayoutVars>
      </dgm:prSet>
      <dgm:spPr/>
    </dgm:pt>
    <dgm:pt modelId="{369B3B71-7EBB-4CA8-9426-4E242AE85CB5}" type="pres">
      <dgm:prSet presAssocID="{A6D4BDDF-CECB-4CD6-9108-0A19544B7664}" presName="hierChild4" presStyleCnt="0"/>
      <dgm:spPr/>
    </dgm:pt>
    <dgm:pt modelId="{7750FFE8-545D-4C87-89AA-14682DE20FC3}" type="pres">
      <dgm:prSet presAssocID="{C67CB555-25F2-414C-BA9D-C7676C2793B0}" presName="Name23" presStyleLbl="parChTrans1D4" presStyleIdx="0" presStyleCnt="4"/>
      <dgm:spPr/>
    </dgm:pt>
    <dgm:pt modelId="{58652AF7-3CF2-4A53-8D80-8184B7A923E0}" type="pres">
      <dgm:prSet presAssocID="{BB8D4B30-0F03-41E8-AEBF-8565B485A668}" presName="hierRoot4" presStyleCnt="0"/>
      <dgm:spPr/>
    </dgm:pt>
    <dgm:pt modelId="{DF82E562-6627-4627-953E-9645F992E92F}" type="pres">
      <dgm:prSet presAssocID="{BB8D4B30-0F03-41E8-AEBF-8565B485A668}" presName="composite4" presStyleCnt="0"/>
      <dgm:spPr/>
    </dgm:pt>
    <dgm:pt modelId="{AA226304-088B-4E74-9D48-3C3D6A5117A6}" type="pres">
      <dgm:prSet presAssocID="{BB8D4B30-0F03-41E8-AEBF-8565B485A668}" presName="background4" presStyleLbl="node4" presStyleIdx="0" presStyleCnt="4"/>
      <dgm:spPr/>
    </dgm:pt>
    <dgm:pt modelId="{6DE20871-89EE-4F9D-8B94-83F26F1E1754}" type="pres">
      <dgm:prSet presAssocID="{BB8D4B30-0F03-41E8-AEBF-8565B485A668}" presName="text4" presStyleLbl="fgAcc4" presStyleIdx="0" presStyleCnt="4">
        <dgm:presLayoutVars>
          <dgm:chPref val="3"/>
        </dgm:presLayoutVars>
      </dgm:prSet>
      <dgm:spPr/>
    </dgm:pt>
    <dgm:pt modelId="{1C5AD17F-6167-44C8-9F4B-53B573F0B725}" type="pres">
      <dgm:prSet presAssocID="{BB8D4B30-0F03-41E8-AEBF-8565B485A668}" presName="hierChild5" presStyleCnt="0"/>
      <dgm:spPr/>
    </dgm:pt>
    <dgm:pt modelId="{392A7E8C-6E93-4550-8B48-E760EA2486FF}" type="pres">
      <dgm:prSet presAssocID="{77E852AD-D0C1-4076-AFD8-7E5D6D0DDD83}" presName="Name23" presStyleLbl="parChTrans1D4" presStyleIdx="1" presStyleCnt="4"/>
      <dgm:spPr/>
    </dgm:pt>
    <dgm:pt modelId="{A55E7F49-5F42-4861-A9F0-00DD7403C433}" type="pres">
      <dgm:prSet presAssocID="{E7977702-043B-4EF7-B905-0907509EB6D5}" presName="hierRoot4" presStyleCnt="0"/>
      <dgm:spPr/>
    </dgm:pt>
    <dgm:pt modelId="{A53106D9-91FC-454E-8E46-DA8AFC09BDFC}" type="pres">
      <dgm:prSet presAssocID="{E7977702-043B-4EF7-B905-0907509EB6D5}" presName="composite4" presStyleCnt="0"/>
      <dgm:spPr/>
    </dgm:pt>
    <dgm:pt modelId="{2F809A09-9300-4C5A-9F8F-681B39F08910}" type="pres">
      <dgm:prSet presAssocID="{E7977702-043B-4EF7-B905-0907509EB6D5}" presName="background4" presStyleLbl="node4" presStyleIdx="1" presStyleCnt="4"/>
      <dgm:spPr/>
    </dgm:pt>
    <dgm:pt modelId="{3E1996CD-3B9F-43DC-8EEB-13C95BB8815E}" type="pres">
      <dgm:prSet presAssocID="{E7977702-043B-4EF7-B905-0907509EB6D5}" presName="text4" presStyleLbl="fgAcc4" presStyleIdx="1" presStyleCnt="4">
        <dgm:presLayoutVars>
          <dgm:chPref val="3"/>
        </dgm:presLayoutVars>
      </dgm:prSet>
      <dgm:spPr/>
    </dgm:pt>
    <dgm:pt modelId="{42E58DB1-5B3F-4284-A7FC-F2150F5D3EA9}" type="pres">
      <dgm:prSet presAssocID="{E7977702-043B-4EF7-B905-0907509EB6D5}" presName="hierChild5" presStyleCnt="0"/>
      <dgm:spPr/>
    </dgm:pt>
    <dgm:pt modelId="{3DF25F1C-680D-4E80-B537-EC2CC347444A}" type="pres">
      <dgm:prSet presAssocID="{D7E7F015-A63F-467F-BFCD-6287C4D84E6E}" presName="Name17" presStyleLbl="parChTrans1D3" presStyleIdx="3" presStyleCnt="4"/>
      <dgm:spPr/>
    </dgm:pt>
    <dgm:pt modelId="{3BEA482D-5B61-4C63-8B9C-5CE23906D068}" type="pres">
      <dgm:prSet presAssocID="{65AD5AA6-B8F6-4ABB-9479-912F9C069A06}" presName="hierRoot3" presStyleCnt="0"/>
      <dgm:spPr/>
    </dgm:pt>
    <dgm:pt modelId="{3C3ACF3C-D116-4B73-AD4F-D76DD3E114B8}" type="pres">
      <dgm:prSet presAssocID="{65AD5AA6-B8F6-4ABB-9479-912F9C069A06}" presName="composite3" presStyleCnt="0"/>
      <dgm:spPr/>
    </dgm:pt>
    <dgm:pt modelId="{9BC6FB11-019D-4B60-AB03-430183E3549A}" type="pres">
      <dgm:prSet presAssocID="{65AD5AA6-B8F6-4ABB-9479-912F9C069A06}" presName="background3" presStyleLbl="node3" presStyleIdx="3" presStyleCnt="4"/>
      <dgm:spPr/>
    </dgm:pt>
    <dgm:pt modelId="{5C817EBA-E335-4801-8577-5F251D85CDB0}" type="pres">
      <dgm:prSet presAssocID="{65AD5AA6-B8F6-4ABB-9479-912F9C069A06}" presName="text3" presStyleLbl="fgAcc3" presStyleIdx="3" presStyleCnt="4">
        <dgm:presLayoutVars>
          <dgm:chPref val="3"/>
        </dgm:presLayoutVars>
      </dgm:prSet>
      <dgm:spPr/>
    </dgm:pt>
    <dgm:pt modelId="{64EBD89C-C828-43E6-95C2-8C6A07C83133}" type="pres">
      <dgm:prSet presAssocID="{65AD5AA6-B8F6-4ABB-9479-912F9C069A06}" presName="hierChild4" presStyleCnt="0"/>
      <dgm:spPr/>
    </dgm:pt>
    <dgm:pt modelId="{29C87A65-F363-405E-BDE9-2DBC7A985CE0}" type="pres">
      <dgm:prSet presAssocID="{8BAE5E2A-2780-4C40-BB5B-C3D3B90A522B}" presName="Name23" presStyleLbl="parChTrans1D4" presStyleIdx="2" presStyleCnt="4"/>
      <dgm:spPr/>
    </dgm:pt>
    <dgm:pt modelId="{9056FF9A-06BB-4539-AD02-B3DFA6835FAC}" type="pres">
      <dgm:prSet presAssocID="{EFA278A1-3812-42C5-8DB3-0439683D0519}" presName="hierRoot4" presStyleCnt="0"/>
      <dgm:spPr/>
    </dgm:pt>
    <dgm:pt modelId="{59C34AB2-D447-43C2-B586-57DC93072186}" type="pres">
      <dgm:prSet presAssocID="{EFA278A1-3812-42C5-8DB3-0439683D0519}" presName="composite4" presStyleCnt="0"/>
      <dgm:spPr/>
    </dgm:pt>
    <dgm:pt modelId="{8C4C407C-8850-49E5-8360-43F52D070F5E}" type="pres">
      <dgm:prSet presAssocID="{EFA278A1-3812-42C5-8DB3-0439683D0519}" presName="background4" presStyleLbl="node4" presStyleIdx="2" presStyleCnt="4"/>
      <dgm:spPr/>
    </dgm:pt>
    <dgm:pt modelId="{310D6798-22E9-45C4-81FB-4015E89236E8}" type="pres">
      <dgm:prSet presAssocID="{EFA278A1-3812-42C5-8DB3-0439683D0519}" presName="text4" presStyleLbl="fgAcc4" presStyleIdx="2" presStyleCnt="4" custScaleY="117034">
        <dgm:presLayoutVars>
          <dgm:chPref val="3"/>
        </dgm:presLayoutVars>
      </dgm:prSet>
      <dgm:spPr/>
    </dgm:pt>
    <dgm:pt modelId="{3A78550A-4182-4085-8D07-998579FF37D9}" type="pres">
      <dgm:prSet presAssocID="{EFA278A1-3812-42C5-8DB3-0439683D0519}" presName="hierChild5" presStyleCnt="0"/>
      <dgm:spPr/>
    </dgm:pt>
    <dgm:pt modelId="{4CA488D8-E78A-4572-859E-94CF551277C8}" type="pres">
      <dgm:prSet presAssocID="{75EE99C4-ED75-4DF0-902E-46C12F855D3D}" presName="Name23" presStyleLbl="parChTrans1D4" presStyleIdx="3" presStyleCnt="4"/>
      <dgm:spPr/>
    </dgm:pt>
    <dgm:pt modelId="{C5F078A4-E7B2-4051-BAD0-DA60005600AB}" type="pres">
      <dgm:prSet presAssocID="{C82F3E5A-8C64-49EA-AF37-2AA80F7CB15B}" presName="hierRoot4" presStyleCnt="0"/>
      <dgm:spPr/>
    </dgm:pt>
    <dgm:pt modelId="{3A4065C6-14DA-4398-B122-2E09DD4FE91F}" type="pres">
      <dgm:prSet presAssocID="{C82F3E5A-8C64-49EA-AF37-2AA80F7CB15B}" presName="composite4" presStyleCnt="0"/>
      <dgm:spPr/>
    </dgm:pt>
    <dgm:pt modelId="{E2387170-9543-4E56-9135-29BABFDFA46A}" type="pres">
      <dgm:prSet presAssocID="{C82F3E5A-8C64-49EA-AF37-2AA80F7CB15B}" presName="background4" presStyleLbl="node4" presStyleIdx="3" presStyleCnt="4"/>
      <dgm:spPr/>
    </dgm:pt>
    <dgm:pt modelId="{65524F9E-4496-4FED-B554-71952578B2AA}" type="pres">
      <dgm:prSet presAssocID="{C82F3E5A-8C64-49EA-AF37-2AA80F7CB15B}" presName="text4" presStyleLbl="fgAcc4" presStyleIdx="3" presStyleCnt="4">
        <dgm:presLayoutVars>
          <dgm:chPref val="3"/>
        </dgm:presLayoutVars>
      </dgm:prSet>
      <dgm:spPr/>
    </dgm:pt>
    <dgm:pt modelId="{DC6786D0-4812-4E72-A02E-C8244FF95737}" type="pres">
      <dgm:prSet presAssocID="{C82F3E5A-8C64-49EA-AF37-2AA80F7CB15B}" presName="hierChild5" presStyleCnt="0"/>
      <dgm:spPr/>
    </dgm:pt>
  </dgm:ptLst>
  <dgm:cxnLst>
    <dgm:cxn modelId="{202EC306-537E-4BAF-848B-4B2E2F770B6A}" type="presOf" srcId="{75EE99C4-ED75-4DF0-902E-46C12F855D3D}" destId="{4CA488D8-E78A-4572-859E-94CF551277C8}" srcOrd="0" destOrd="0" presId="urn:microsoft.com/office/officeart/2005/8/layout/hierarchy1"/>
    <dgm:cxn modelId="{B57DC608-DC1C-4318-9D3C-219C474C0B82}" srcId="{65AD5AA6-B8F6-4ABB-9479-912F9C069A06}" destId="{EFA278A1-3812-42C5-8DB3-0439683D0519}" srcOrd="0" destOrd="0" parTransId="{8BAE5E2A-2780-4C40-BB5B-C3D3B90A522B}" sibTransId="{BCB00C42-EE47-43E5-9470-CE24B9A5786C}"/>
    <dgm:cxn modelId="{A7F71910-E6C6-4C34-A878-6150418583DB}" type="presOf" srcId="{FB2EE06E-840A-4A96-B6F2-FB15646FFEF4}" destId="{4B2AE311-EBA1-4E79-8A54-CCA0F80D7DA3}" srcOrd="0" destOrd="0" presId="urn:microsoft.com/office/officeart/2005/8/layout/hierarchy1"/>
    <dgm:cxn modelId="{5890FD19-6D4E-464A-A67E-FCEE9C1DDFFA}" type="presOf" srcId="{7D7FDFB7-F81C-4E5F-8A79-A5ED7A8F34FA}" destId="{1EBE41C2-C761-43DE-9E8F-98FAD3667E94}" srcOrd="0" destOrd="0" presId="urn:microsoft.com/office/officeart/2005/8/layout/hierarchy1"/>
    <dgm:cxn modelId="{55A8C51C-9D07-4FC1-9B87-B1140330592B}" srcId="{7D7FDFB7-F81C-4E5F-8A79-A5ED7A8F34FA}" destId="{A6D4BDDF-CECB-4CD6-9108-0A19544B7664}" srcOrd="0" destOrd="0" parTransId="{1FC7D314-0118-498F-A716-7F8501069FB4}" sibTransId="{52EB6196-E4EA-41E9-AE3A-7D08FF27994A}"/>
    <dgm:cxn modelId="{9C281D1D-DBFF-4DBA-A7F1-890050189696}" type="presOf" srcId="{E7977702-043B-4EF7-B905-0907509EB6D5}" destId="{3E1996CD-3B9F-43DC-8EEB-13C95BB8815E}" srcOrd="0" destOrd="0" presId="urn:microsoft.com/office/officeart/2005/8/layout/hierarchy1"/>
    <dgm:cxn modelId="{D522DE26-ECB2-41A0-8E82-9CF7CB482182}" type="presOf" srcId="{ECD15AFA-288B-4AE0-8788-F2E61F299619}" destId="{AB463180-1596-4BDE-A913-A56FDAFCA171}" srcOrd="0" destOrd="0" presId="urn:microsoft.com/office/officeart/2005/8/layout/hierarchy1"/>
    <dgm:cxn modelId="{0B737929-D817-413E-B5BD-B11B989344BA}" type="presOf" srcId="{1FC7D314-0118-498F-A716-7F8501069FB4}" destId="{EC7A2655-3522-4F3D-8D74-47739576A48B}" srcOrd="0" destOrd="0" presId="urn:microsoft.com/office/officeart/2005/8/layout/hierarchy1"/>
    <dgm:cxn modelId="{26C2012A-642E-47A3-ACE5-30FBF88C1F82}" type="presOf" srcId="{153BDE9A-871C-4944-85F2-D3D6BD71B5A8}" destId="{19E608CA-4517-4673-9513-B3AC55B436A6}" srcOrd="0" destOrd="0" presId="urn:microsoft.com/office/officeart/2005/8/layout/hierarchy1"/>
    <dgm:cxn modelId="{EEA79437-FC5D-4724-9C0C-3F8A7BEB7FF1}" type="presOf" srcId="{D7E7F015-A63F-467F-BFCD-6287C4D84E6E}" destId="{3DF25F1C-680D-4E80-B537-EC2CC347444A}" srcOrd="0" destOrd="0" presId="urn:microsoft.com/office/officeart/2005/8/layout/hierarchy1"/>
    <dgm:cxn modelId="{64DD1143-2E58-4826-9485-20C484C07085}" type="presOf" srcId="{CA886FFA-D939-42D0-9D58-E9D6FA28E2E6}" destId="{2701A2D0-864A-4AA5-9C30-A2A9E4E3DE51}" srcOrd="0" destOrd="0" presId="urn:microsoft.com/office/officeart/2005/8/layout/hierarchy1"/>
    <dgm:cxn modelId="{AB127564-EC1C-4393-9D48-FC8FB1805829}" type="presOf" srcId="{8BAE5E2A-2780-4C40-BB5B-C3D3B90A522B}" destId="{29C87A65-F363-405E-BDE9-2DBC7A985CE0}" srcOrd="0" destOrd="0" presId="urn:microsoft.com/office/officeart/2005/8/layout/hierarchy1"/>
    <dgm:cxn modelId="{35851A69-0950-43C5-A4E3-2619464F70C6}" type="presOf" srcId="{EFA278A1-3812-42C5-8DB3-0439683D0519}" destId="{310D6798-22E9-45C4-81FB-4015E89236E8}" srcOrd="0" destOrd="0" presId="urn:microsoft.com/office/officeart/2005/8/layout/hierarchy1"/>
    <dgm:cxn modelId="{7E928A6E-2E95-4496-8C7A-43BAD8FAAFF0}" srcId="{5E59E9EF-3ED5-4EF5-A96F-66FFA26692AE}" destId="{8DDB9879-E01B-4F19-871E-EF19357ACF91}" srcOrd="0" destOrd="0" parTransId="{6941CC0C-2404-4C98-BC07-61D7A555158E}" sibTransId="{5CB6523E-50E2-4464-9550-E537A8662DBF}"/>
    <dgm:cxn modelId="{9D9D9C72-A51D-42A6-8E48-ED02E35E80D7}" type="presOf" srcId="{65AD5AA6-B8F6-4ABB-9479-912F9C069A06}" destId="{5C817EBA-E335-4801-8577-5F251D85CDB0}" srcOrd="0" destOrd="0" presId="urn:microsoft.com/office/officeart/2005/8/layout/hierarchy1"/>
    <dgm:cxn modelId="{A40DD372-6CE4-476E-9FAB-829780E18BA0}" srcId="{8DDB9879-E01B-4F19-871E-EF19357ACF91}" destId="{7D7FDFB7-F81C-4E5F-8A79-A5ED7A8F34FA}" srcOrd="1" destOrd="0" parTransId="{FB2EE06E-840A-4A96-B6F2-FB15646FFEF4}" sibTransId="{D910879B-DB15-4FC0-9AB1-310EF88F1D4D}"/>
    <dgm:cxn modelId="{65BBA474-5339-447D-8177-F4DBBC137FCD}" type="presOf" srcId="{BC9E5B8E-F2D9-4858-9E15-1CBD9FEBC7A9}" destId="{D605951E-3682-484D-A54E-E86A8E95D414}" srcOrd="0" destOrd="0" presId="urn:microsoft.com/office/officeart/2005/8/layout/hierarchy1"/>
    <dgm:cxn modelId="{B96C2B77-F5E8-4F98-8ED3-87676A581A32}" srcId="{65AD5AA6-B8F6-4ABB-9479-912F9C069A06}" destId="{C82F3E5A-8C64-49EA-AF37-2AA80F7CB15B}" srcOrd="1" destOrd="0" parTransId="{75EE99C4-ED75-4DF0-902E-46C12F855D3D}" sibTransId="{C0E2933A-D6A4-4D1E-8EFF-2F35117860A1}"/>
    <dgm:cxn modelId="{57DAF17D-AEAE-471A-8A2F-F08037D363A1}" srcId="{A6D4BDDF-CECB-4CD6-9108-0A19544B7664}" destId="{BB8D4B30-0F03-41E8-AEBF-8565B485A668}" srcOrd="0" destOrd="0" parTransId="{C67CB555-25F2-414C-BA9D-C7676C2793B0}" sibTransId="{8D81A2EA-81A5-4127-9E95-CDA767670B25}"/>
    <dgm:cxn modelId="{83153189-A665-415A-B0B6-7F9283255609}" srcId="{0A82EAB3-CCDB-407B-B073-4504DB9B8D28}" destId="{CA886FFA-D939-42D0-9D58-E9D6FA28E2E6}" srcOrd="1" destOrd="0" parTransId="{153BDE9A-871C-4944-85F2-D3D6BD71B5A8}" sibTransId="{E53C8A69-8312-43E5-A83D-0C58A69B2A2B}"/>
    <dgm:cxn modelId="{B06F6390-8C2D-4D68-95FE-1AF26B78B5FF}" type="presOf" srcId="{A6D4BDDF-CECB-4CD6-9108-0A19544B7664}" destId="{D2F6F6D6-193E-4189-9171-3708DE5A2B63}" srcOrd="0" destOrd="0" presId="urn:microsoft.com/office/officeart/2005/8/layout/hierarchy1"/>
    <dgm:cxn modelId="{C1132594-0D69-423E-BAE5-87DFBC16A328}" type="presOf" srcId="{BB8D4B30-0F03-41E8-AEBF-8565B485A668}" destId="{6DE20871-89EE-4F9D-8B94-83F26F1E1754}" srcOrd="0" destOrd="0" presId="urn:microsoft.com/office/officeart/2005/8/layout/hierarchy1"/>
    <dgm:cxn modelId="{A3141495-BDC5-4A7E-8597-734DBD30FC3F}" type="presOf" srcId="{8DDB9879-E01B-4F19-871E-EF19357ACF91}" destId="{593EF1F3-D4B4-4604-BC81-9F665D7C6F06}" srcOrd="0" destOrd="0" presId="urn:microsoft.com/office/officeart/2005/8/layout/hierarchy1"/>
    <dgm:cxn modelId="{3AE5FE98-A808-42C0-A415-B4BD3D851661}" type="presOf" srcId="{C67CB555-25F2-414C-BA9D-C7676C2793B0}" destId="{7750FFE8-545D-4C87-89AA-14682DE20FC3}" srcOrd="0" destOrd="0" presId="urn:microsoft.com/office/officeart/2005/8/layout/hierarchy1"/>
    <dgm:cxn modelId="{F38D97BE-B283-48D1-B222-4BB984DD8277}" type="presOf" srcId="{77E852AD-D0C1-4076-AFD8-7E5D6D0DDD83}" destId="{392A7E8C-6E93-4550-8B48-E760EA2486FF}" srcOrd="0" destOrd="0" presId="urn:microsoft.com/office/officeart/2005/8/layout/hierarchy1"/>
    <dgm:cxn modelId="{6892ECCA-9D05-460C-AA46-D4C8FE9EB459}" srcId="{0A82EAB3-CCDB-407B-B073-4504DB9B8D28}" destId="{DAB04503-6283-4E93-80D9-C3D2294E4EFA}" srcOrd="0" destOrd="0" parTransId="{BC9E5B8E-F2D9-4858-9E15-1CBD9FEBC7A9}" sibTransId="{0112DCB4-4441-4AE8-B9F6-F845FC4AFD5A}"/>
    <dgm:cxn modelId="{DBE3BCD9-9E2C-4C85-8806-8A2E594D984C}" type="presOf" srcId="{DAB04503-6283-4E93-80D9-C3D2294E4EFA}" destId="{F7165D5B-9854-4DF5-B1FE-34D9819A42BD}" srcOrd="0" destOrd="0" presId="urn:microsoft.com/office/officeart/2005/8/layout/hierarchy1"/>
    <dgm:cxn modelId="{DB1567E5-9723-4DD7-A82D-6DE74AD717CA}" type="presOf" srcId="{5E59E9EF-3ED5-4EF5-A96F-66FFA26692AE}" destId="{0046C8D3-73D3-415E-AF65-5F8EC61BD548}" srcOrd="0" destOrd="0" presId="urn:microsoft.com/office/officeart/2005/8/layout/hierarchy1"/>
    <dgm:cxn modelId="{566586E5-04B1-468A-A72B-01D6EADB1CFC}" srcId="{7D7FDFB7-F81C-4E5F-8A79-A5ED7A8F34FA}" destId="{65AD5AA6-B8F6-4ABB-9479-912F9C069A06}" srcOrd="1" destOrd="0" parTransId="{D7E7F015-A63F-467F-BFCD-6287C4D84E6E}" sibTransId="{245412C8-ECF7-492B-BB8C-98E7C4C2C6BF}"/>
    <dgm:cxn modelId="{3939F7EA-2D64-49C3-8F3F-E4077FCAFB9B}" type="presOf" srcId="{C82F3E5A-8C64-49EA-AF37-2AA80F7CB15B}" destId="{65524F9E-4496-4FED-B554-71952578B2AA}" srcOrd="0" destOrd="0" presId="urn:microsoft.com/office/officeart/2005/8/layout/hierarchy1"/>
    <dgm:cxn modelId="{0E776BF9-1AD1-410B-B257-A73EDBAAE92E}" srcId="{8DDB9879-E01B-4F19-871E-EF19357ACF91}" destId="{0A82EAB3-CCDB-407B-B073-4504DB9B8D28}" srcOrd="0" destOrd="0" parTransId="{ECD15AFA-288B-4AE0-8788-F2E61F299619}" sibTransId="{158127D5-28BE-4D62-BE59-429AD13FA039}"/>
    <dgm:cxn modelId="{3111E5FB-EB49-4C14-ACBC-0BFD31BDD3A0}" srcId="{A6D4BDDF-CECB-4CD6-9108-0A19544B7664}" destId="{E7977702-043B-4EF7-B905-0907509EB6D5}" srcOrd="1" destOrd="0" parTransId="{77E852AD-D0C1-4076-AFD8-7E5D6D0DDD83}" sibTransId="{DC6C4DD2-0CE8-41B7-9A0E-B04B4125F754}"/>
    <dgm:cxn modelId="{F0469EFC-D852-454A-88C9-35664DC87465}" type="presOf" srcId="{0A82EAB3-CCDB-407B-B073-4504DB9B8D28}" destId="{E6933AD5-1202-49B7-8B32-398A69CD05C0}" srcOrd="0" destOrd="0" presId="urn:microsoft.com/office/officeart/2005/8/layout/hierarchy1"/>
    <dgm:cxn modelId="{810DDFC4-02BE-4C7B-9E9C-892123C9FAE2}" type="presParOf" srcId="{0046C8D3-73D3-415E-AF65-5F8EC61BD548}" destId="{17B91C4C-0F27-487B-9787-8CC2733491F2}" srcOrd="0" destOrd="0" presId="urn:microsoft.com/office/officeart/2005/8/layout/hierarchy1"/>
    <dgm:cxn modelId="{159A4C40-38CA-40CD-A761-6AC060BD27F7}" type="presParOf" srcId="{17B91C4C-0F27-487B-9787-8CC2733491F2}" destId="{60C93154-25F7-45FA-BF38-4442F288C9A7}" srcOrd="0" destOrd="0" presId="urn:microsoft.com/office/officeart/2005/8/layout/hierarchy1"/>
    <dgm:cxn modelId="{C0ED1379-8041-45C4-8786-9B9D3F38C547}" type="presParOf" srcId="{60C93154-25F7-45FA-BF38-4442F288C9A7}" destId="{CAB4D50B-A4B9-4354-BDB5-1307B2E6064B}" srcOrd="0" destOrd="0" presId="urn:microsoft.com/office/officeart/2005/8/layout/hierarchy1"/>
    <dgm:cxn modelId="{6EE3CAB6-8738-437D-8991-3DFE7AE87539}" type="presParOf" srcId="{60C93154-25F7-45FA-BF38-4442F288C9A7}" destId="{593EF1F3-D4B4-4604-BC81-9F665D7C6F06}" srcOrd="1" destOrd="0" presId="urn:microsoft.com/office/officeart/2005/8/layout/hierarchy1"/>
    <dgm:cxn modelId="{1CA21FBC-3D39-4357-8261-8BB0792587A6}" type="presParOf" srcId="{17B91C4C-0F27-487B-9787-8CC2733491F2}" destId="{36F32666-C777-4B79-A4CB-EFE3F996FC67}" srcOrd="1" destOrd="0" presId="urn:microsoft.com/office/officeart/2005/8/layout/hierarchy1"/>
    <dgm:cxn modelId="{0AE31F11-A796-4CA5-9A07-A3B6F119FF43}" type="presParOf" srcId="{36F32666-C777-4B79-A4CB-EFE3F996FC67}" destId="{AB463180-1596-4BDE-A913-A56FDAFCA171}" srcOrd="0" destOrd="0" presId="urn:microsoft.com/office/officeart/2005/8/layout/hierarchy1"/>
    <dgm:cxn modelId="{FD5CC777-5434-4163-8F2B-F5C5412A0BB0}" type="presParOf" srcId="{36F32666-C777-4B79-A4CB-EFE3F996FC67}" destId="{541C40F8-063C-4A4C-BC49-FC4B413CE198}" srcOrd="1" destOrd="0" presId="urn:microsoft.com/office/officeart/2005/8/layout/hierarchy1"/>
    <dgm:cxn modelId="{AC599394-8FC9-47A9-A4C8-66B6A936FFC9}" type="presParOf" srcId="{541C40F8-063C-4A4C-BC49-FC4B413CE198}" destId="{10274514-1629-4899-8C78-CC4EA1DF9B4C}" srcOrd="0" destOrd="0" presId="urn:microsoft.com/office/officeart/2005/8/layout/hierarchy1"/>
    <dgm:cxn modelId="{5B76C1BF-DBE4-42B2-871B-A42DF4C990BF}" type="presParOf" srcId="{10274514-1629-4899-8C78-CC4EA1DF9B4C}" destId="{2E0ED89D-B18D-493E-9EB8-5C5934A0EFF3}" srcOrd="0" destOrd="0" presId="urn:microsoft.com/office/officeart/2005/8/layout/hierarchy1"/>
    <dgm:cxn modelId="{55B9DADA-2231-4D53-BF47-F7EBDAFB27B0}" type="presParOf" srcId="{10274514-1629-4899-8C78-CC4EA1DF9B4C}" destId="{E6933AD5-1202-49B7-8B32-398A69CD05C0}" srcOrd="1" destOrd="0" presId="urn:microsoft.com/office/officeart/2005/8/layout/hierarchy1"/>
    <dgm:cxn modelId="{AC199EC9-392B-4DFC-95A1-5F00AD865B71}" type="presParOf" srcId="{541C40F8-063C-4A4C-BC49-FC4B413CE198}" destId="{F30E70EA-6358-4C06-A095-95BC12BDAE0A}" srcOrd="1" destOrd="0" presId="urn:microsoft.com/office/officeart/2005/8/layout/hierarchy1"/>
    <dgm:cxn modelId="{EC325FC6-7F2C-4205-9C1D-BE78903BB39E}" type="presParOf" srcId="{F30E70EA-6358-4C06-A095-95BC12BDAE0A}" destId="{D605951E-3682-484D-A54E-E86A8E95D414}" srcOrd="0" destOrd="0" presId="urn:microsoft.com/office/officeart/2005/8/layout/hierarchy1"/>
    <dgm:cxn modelId="{0D6BE730-CC8A-4531-997B-2A1A4AEBB445}" type="presParOf" srcId="{F30E70EA-6358-4C06-A095-95BC12BDAE0A}" destId="{B6C3C980-EC99-4078-B807-2353B8653607}" srcOrd="1" destOrd="0" presId="urn:microsoft.com/office/officeart/2005/8/layout/hierarchy1"/>
    <dgm:cxn modelId="{3A1ECA06-E789-4120-AB8C-A3B9B083C1C2}" type="presParOf" srcId="{B6C3C980-EC99-4078-B807-2353B8653607}" destId="{C61EE538-0B71-4E35-A9BC-7AE02A8DF18E}" srcOrd="0" destOrd="0" presId="urn:microsoft.com/office/officeart/2005/8/layout/hierarchy1"/>
    <dgm:cxn modelId="{E355F38A-26D3-490C-8782-0453BA8FD170}" type="presParOf" srcId="{C61EE538-0B71-4E35-A9BC-7AE02A8DF18E}" destId="{A6DEC692-7C88-4F0D-8EED-9659A4C72270}" srcOrd="0" destOrd="0" presId="urn:microsoft.com/office/officeart/2005/8/layout/hierarchy1"/>
    <dgm:cxn modelId="{8B67EFA6-E867-461D-A220-D86A8E5970C9}" type="presParOf" srcId="{C61EE538-0B71-4E35-A9BC-7AE02A8DF18E}" destId="{F7165D5B-9854-4DF5-B1FE-34D9819A42BD}" srcOrd="1" destOrd="0" presId="urn:microsoft.com/office/officeart/2005/8/layout/hierarchy1"/>
    <dgm:cxn modelId="{86D93E35-A1F3-4ACD-B52F-A3A1B125D93F}" type="presParOf" srcId="{B6C3C980-EC99-4078-B807-2353B8653607}" destId="{D63C2AC3-E005-482D-B669-3B567BB2FC47}" srcOrd="1" destOrd="0" presId="urn:microsoft.com/office/officeart/2005/8/layout/hierarchy1"/>
    <dgm:cxn modelId="{4209077A-B12B-46C2-BAB8-D289DF22A765}" type="presParOf" srcId="{F30E70EA-6358-4C06-A095-95BC12BDAE0A}" destId="{19E608CA-4517-4673-9513-B3AC55B436A6}" srcOrd="2" destOrd="0" presId="urn:microsoft.com/office/officeart/2005/8/layout/hierarchy1"/>
    <dgm:cxn modelId="{402DC4B0-F7F6-4A21-9140-0465FC45F4BE}" type="presParOf" srcId="{F30E70EA-6358-4C06-A095-95BC12BDAE0A}" destId="{C8776E79-4B5C-4B1E-BB4C-C9D6FED424E1}" srcOrd="3" destOrd="0" presId="urn:microsoft.com/office/officeart/2005/8/layout/hierarchy1"/>
    <dgm:cxn modelId="{6A7A1237-AE31-4BC7-92EE-34CA00B83C26}" type="presParOf" srcId="{C8776E79-4B5C-4B1E-BB4C-C9D6FED424E1}" destId="{EB7ECCA0-EE0C-4F75-BEA8-167DC4B34C32}" srcOrd="0" destOrd="0" presId="urn:microsoft.com/office/officeart/2005/8/layout/hierarchy1"/>
    <dgm:cxn modelId="{ABFD9D64-F67C-4622-9854-98111A96BDBD}" type="presParOf" srcId="{EB7ECCA0-EE0C-4F75-BEA8-167DC4B34C32}" destId="{842EC5A6-3348-46C7-96BB-CA9AD070DA02}" srcOrd="0" destOrd="0" presId="urn:microsoft.com/office/officeart/2005/8/layout/hierarchy1"/>
    <dgm:cxn modelId="{CD9B7D2F-BD0B-4396-961C-008C1EC123A2}" type="presParOf" srcId="{EB7ECCA0-EE0C-4F75-BEA8-167DC4B34C32}" destId="{2701A2D0-864A-4AA5-9C30-A2A9E4E3DE51}" srcOrd="1" destOrd="0" presId="urn:microsoft.com/office/officeart/2005/8/layout/hierarchy1"/>
    <dgm:cxn modelId="{09357545-78AF-4B98-9495-F0C98984E923}" type="presParOf" srcId="{C8776E79-4B5C-4B1E-BB4C-C9D6FED424E1}" destId="{970F6570-46F1-47F6-95C3-B71E41F43FE2}" srcOrd="1" destOrd="0" presId="urn:microsoft.com/office/officeart/2005/8/layout/hierarchy1"/>
    <dgm:cxn modelId="{21150C1F-10A9-4EE3-8441-01A46D79B9AA}" type="presParOf" srcId="{36F32666-C777-4B79-A4CB-EFE3F996FC67}" destId="{4B2AE311-EBA1-4E79-8A54-CCA0F80D7DA3}" srcOrd="2" destOrd="0" presId="urn:microsoft.com/office/officeart/2005/8/layout/hierarchy1"/>
    <dgm:cxn modelId="{5EED59EF-C781-454F-9B1E-C2B37704B9F5}" type="presParOf" srcId="{36F32666-C777-4B79-A4CB-EFE3F996FC67}" destId="{3DE3DBB5-DF86-409A-9BCD-A85DD91C5C93}" srcOrd="3" destOrd="0" presId="urn:microsoft.com/office/officeart/2005/8/layout/hierarchy1"/>
    <dgm:cxn modelId="{C518F2B0-254F-4781-8709-9095671C803E}" type="presParOf" srcId="{3DE3DBB5-DF86-409A-9BCD-A85DD91C5C93}" destId="{E811E8F1-7E0B-4102-B5D9-00EE8D5881D4}" srcOrd="0" destOrd="0" presId="urn:microsoft.com/office/officeart/2005/8/layout/hierarchy1"/>
    <dgm:cxn modelId="{F842F75F-9712-4E1A-A3A6-BE7CECEC8B2F}" type="presParOf" srcId="{E811E8F1-7E0B-4102-B5D9-00EE8D5881D4}" destId="{A258A75E-9B40-42FD-B9B8-4B64FA7A9B32}" srcOrd="0" destOrd="0" presId="urn:microsoft.com/office/officeart/2005/8/layout/hierarchy1"/>
    <dgm:cxn modelId="{180F6336-ED72-4219-A9D7-7E720767795B}" type="presParOf" srcId="{E811E8F1-7E0B-4102-B5D9-00EE8D5881D4}" destId="{1EBE41C2-C761-43DE-9E8F-98FAD3667E94}" srcOrd="1" destOrd="0" presId="urn:microsoft.com/office/officeart/2005/8/layout/hierarchy1"/>
    <dgm:cxn modelId="{E7009628-6B5E-477A-A0D4-4188EA2D3514}" type="presParOf" srcId="{3DE3DBB5-DF86-409A-9BCD-A85DD91C5C93}" destId="{8A7B7AD4-8BFC-43A9-BE55-0649B932D5F9}" srcOrd="1" destOrd="0" presId="urn:microsoft.com/office/officeart/2005/8/layout/hierarchy1"/>
    <dgm:cxn modelId="{1B4AED0E-851E-40BA-9A90-97BEEF9D1E51}" type="presParOf" srcId="{8A7B7AD4-8BFC-43A9-BE55-0649B932D5F9}" destId="{EC7A2655-3522-4F3D-8D74-47739576A48B}" srcOrd="0" destOrd="0" presId="urn:microsoft.com/office/officeart/2005/8/layout/hierarchy1"/>
    <dgm:cxn modelId="{A1F49359-B91D-40D2-B57D-769F9FB2BAF7}" type="presParOf" srcId="{8A7B7AD4-8BFC-43A9-BE55-0649B932D5F9}" destId="{DC2664A6-CFBA-414D-A383-B002A8C17DBF}" srcOrd="1" destOrd="0" presId="urn:microsoft.com/office/officeart/2005/8/layout/hierarchy1"/>
    <dgm:cxn modelId="{C6EAE14B-7704-447C-8347-EE3C4708BCC1}" type="presParOf" srcId="{DC2664A6-CFBA-414D-A383-B002A8C17DBF}" destId="{B8DA38FF-92F5-457E-9A94-53D633B78594}" srcOrd="0" destOrd="0" presId="urn:microsoft.com/office/officeart/2005/8/layout/hierarchy1"/>
    <dgm:cxn modelId="{6652D2CE-E8CC-42F8-AFE0-10D6324179B7}" type="presParOf" srcId="{B8DA38FF-92F5-457E-9A94-53D633B78594}" destId="{BBE848B5-4F2A-4B0E-9AF9-66FD99FA830E}" srcOrd="0" destOrd="0" presId="urn:microsoft.com/office/officeart/2005/8/layout/hierarchy1"/>
    <dgm:cxn modelId="{A299656F-79DB-4C5A-84E2-4FB9B3ED889E}" type="presParOf" srcId="{B8DA38FF-92F5-457E-9A94-53D633B78594}" destId="{D2F6F6D6-193E-4189-9171-3708DE5A2B63}" srcOrd="1" destOrd="0" presId="urn:microsoft.com/office/officeart/2005/8/layout/hierarchy1"/>
    <dgm:cxn modelId="{94095364-03D1-496E-9286-046C8DD98BF6}" type="presParOf" srcId="{DC2664A6-CFBA-414D-A383-B002A8C17DBF}" destId="{369B3B71-7EBB-4CA8-9426-4E242AE85CB5}" srcOrd="1" destOrd="0" presId="urn:microsoft.com/office/officeart/2005/8/layout/hierarchy1"/>
    <dgm:cxn modelId="{EC684D38-C615-4E73-9999-E9F747EBE18E}" type="presParOf" srcId="{369B3B71-7EBB-4CA8-9426-4E242AE85CB5}" destId="{7750FFE8-545D-4C87-89AA-14682DE20FC3}" srcOrd="0" destOrd="0" presId="urn:microsoft.com/office/officeart/2005/8/layout/hierarchy1"/>
    <dgm:cxn modelId="{59586612-E4C6-4BE1-90C9-7E490A825A6C}" type="presParOf" srcId="{369B3B71-7EBB-4CA8-9426-4E242AE85CB5}" destId="{58652AF7-3CF2-4A53-8D80-8184B7A923E0}" srcOrd="1" destOrd="0" presId="urn:microsoft.com/office/officeart/2005/8/layout/hierarchy1"/>
    <dgm:cxn modelId="{27729472-56DF-436C-AE20-093AA65C84AD}" type="presParOf" srcId="{58652AF7-3CF2-4A53-8D80-8184B7A923E0}" destId="{DF82E562-6627-4627-953E-9645F992E92F}" srcOrd="0" destOrd="0" presId="urn:microsoft.com/office/officeart/2005/8/layout/hierarchy1"/>
    <dgm:cxn modelId="{81A3C9A9-A066-4C91-9ECD-082988181F03}" type="presParOf" srcId="{DF82E562-6627-4627-953E-9645F992E92F}" destId="{AA226304-088B-4E74-9D48-3C3D6A5117A6}" srcOrd="0" destOrd="0" presId="urn:microsoft.com/office/officeart/2005/8/layout/hierarchy1"/>
    <dgm:cxn modelId="{DCE6BD6C-49D0-44A8-82BB-AD61D913579F}" type="presParOf" srcId="{DF82E562-6627-4627-953E-9645F992E92F}" destId="{6DE20871-89EE-4F9D-8B94-83F26F1E1754}" srcOrd="1" destOrd="0" presId="urn:microsoft.com/office/officeart/2005/8/layout/hierarchy1"/>
    <dgm:cxn modelId="{A56C5284-E57F-4BA9-B493-AF51072AECB8}" type="presParOf" srcId="{58652AF7-3CF2-4A53-8D80-8184B7A923E0}" destId="{1C5AD17F-6167-44C8-9F4B-53B573F0B725}" srcOrd="1" destOrd="0" presId="urn:microsoft.com/office/officeart/2005/8/layout/hierarchy1"/>
    <dgm:cxn modelId="{F78869C4-BFAD-4A53-833B-2EA439A87395}" type="presParOf" srcId="{369B3B71-7EBB-4CA8-9426-4E242AE85CB5}" destId="{392A7E8C-6E93-4550-8B48-E760EA2486FF}" srcOrd="2" destOrd="0" presId="urn:microsoft.com/office/officeart/2005/8/layout/hierarchy1"/>
    <dgm:cxn modelId="{50C7DAC1-0BD7-4918-8CD6-C1108FE8982B}" type="presParOf" srcId="{369B3B71-7EBB-4CA8-9426-4E242AE85CB5}" destId="{A55E7F49-5F42-4861-A9F0-00DD7403C433}" srcOrd="3" destOrd="0" presId="urn:microsoft.com/office/officeart/2005/8/layout/hierarchy1"/>
    <dgm:cxn modelId="{988AEF11-3AD4-4AE6-B794-4AA84A0BB403}" type="presParOf" srcId="{A55E7F49-5F42-4861-A9F0-00DD7403C433}" destId="{A53106D9-91FC-454E-8E46-DA8AFC09BDFC}" srcOrd="0" destOrd="0" presId="urn:microsoft.com/office/officeart/2005/8/layout/hierarchy1"/>
    <dgm:cxn modelId="{2D40D39F-C3BF-431E-8B4C-4123C00A9217}" type="presParOf" srcId="{A53106D9-91FC-454E-8E46-DA8AFC09BDFC}" destId="{2F809A09-9300-4C5A-9F8F-681B39F08910}" srcOrd="0" destOrd="0" presId="urn:microsoft.com/office/officeart/2005/8/layout/hierarchy1"/>
    <dgm:cxn modelId="{7B331B44-D1B8-4364-AABD-377BD32B2088}" type="presParOf" srcId="{A53106D9-91FC-454E-8E46-DA8AFC09BDFC}" destId="{3E1996CD-3B9F-43DC-8EEB-13C95BB8815E}" srcOrd="1" destOrd="0" presId="urn:microsoft.com/office/officeart/2005/8/layout/hierarchy1"/>
    <dgm:cxn modelId="{DD101AEA-3784-4A3A-95CD-6F1508B367E1}" type="presParOf" srcId="{A55E7F49-5F42-4861-A9F0-00DD7403C433}" destId="{42E58DB1-5B3F-4284-A7FC-F2150F5D3EA9}" srcOrd="1" destOrd="0" presId="urn:microsoft.com/office/officeart/2005/8/layout/hierarchy1"/>
    <dgm:cxn modelId="{29356B7D-2545-421B-AB92-2D0042643AA9}" type="presParOf" srcId="{8A7B7AD4-8BFC-43A9-BE55-0649B932D5F9}" destId="{3DF25F1C-680D-4E80-B537-EC2CC347444A}" srcOrd="2" destOrd="0" presId="urn:microsoft.com/office/officeart/2005/8/layout/hierarchy1"/>
    <dgm:cxn modelId="{75FE3B06-6ACF-4538-BEC8-73D92453260C}" type="presParOf" srcId="{8A7B7AD4-8BFC-43A9-BE55-0649B932D5F9}" destId="{3BEA482D-5B61-4C63-8B9C-5CE23906D068}" srcOrd="3" destOrd="0" presId="urn:microsoft.com/office/officeart/2005/8/layout/hierarchy1"/>
    <dgm:cxn modelId="{26E5DF9B-CAE3-48CB-9330-2E495BC3583C}" type="presParOf" srcId="{3BEA482D-5B61-4C63-8B9C-5CE23906D068}" destId="{3C3ACF3C-D116-4B73-AD4F-D76DD3E114B8}" srcOrd="0" destOrd="0" presId="urn:microsoft.com/office/officeart/2005/8/layout/hierarchy1"/>
    <dgm:cxn modelId="{34A8ECF8-81B2-42F2-B27A-95FECDCC265A}" type="presParOf" srcId="{3C3ACF3C-D116-4B73-AD4F-D76DD3E114B8}" destId="{9BC6FB11-019D-4B60-AB03-430183E3549A}" srcOrd="0" destOrd="0" presId="urn:microsoft.com/office/officeart/2005/8/layout/hierarchy1"/>
    <dgm:cxn modelId="{B78D88E3-55C2-429D-8C11-7C1578130A56}" type="presParOf" srcId="{3C3ACF3C-D116-4B73-AD4F-D76DD3E114B8}" destId="{5C817EBA-E335-4801-8577-5F251D85CDB0}" srcOrd="1" destOrd="0" presId="urn:microsoft.com/office/officeart/2005/8/layout/hierarchy1"/>
    <dgm:cxn modelId="{9A5C14E5-C345-43E6-BD91-9887DBB44546}" type="presParOf" srcId="{3BEA482D-5B61-4C63-8B9C-5CE23906D068}" destId="{64EBD89C-C828-43E6-95C2-8C6A07C83133}" srcOrd="1" destOrd="0" presId="urn:microsoft.com/office/officeart/2005/8/layout/hierarchy1"/>
    <dgm:cxn modelId="{84778998-5AC6-4210-AFC1-E8F6295C3A30}" type="presParOf" srcId="{64EBD89C-C828-43E6-95C2-8C6A07C83133}" destId="{29C87A65-F363-405E-BDE9-2DBC7A985CE0}" srcOrd="0" destOrd="0" presId="urn:microsoft.com/office/officeart/2005/8/layout/hierarchy1"/>
    <dgm:cxn modelId="{D84642B1-AF0E-4C20-B3F3-AFC10B5E0C0F}" type="presParOf" srcId="{64EBD89C-C828-43E6-95C2-8C6A07C83133}" destId="{9056FF9A-06BB-4539-AD02-B3DFA6835FAC}" srcOrd="1" destOrd="0" presId="urn:microsoft.com/office/officeart/2005/8/layout/hierarchy1"/>
    <dgm:cxn modelId="{7577440E-E636-4840-8374-90F474C3F0D6}" type="presParOf" srcId="{9056FF9A-06BB-4539-AD02-B3DFA6835FAC}" destId="{59C34AB2-D447-43C2-B586-57DC93072186}" srcOrd="0" destOrd="0" presId="urn:microsoft.com/office/officeart/2005/8/layout/hierarchy1"/>
    <dgm:cxn modelId="{321AEDE9-96F5-4AD4-8D6B-A5BD2A872811}" type="presParOf" srcId="{59C34AB2-D447-43C2-B586-57DC93072186}" destId="{8C4C407C-8850-49E5-8360-43F52D070F5E}" srcOrd="0" destOrd="0" presId="urn:microsoft.com/office/officeart/2005/8/layout/hierarchy1"/>
    <dgm:cxn modelId="{00895156-3EBB-41A7-905A-50737DDBF4AA}" type="presParOf" srcId="{59C34AB2-D447-43C2-B586-57DC93072186}" destId="{310D6798-22E9-45C4-81FB-4015E89236E8}" srcOrd="1" destOrd="0" presId="urn:microsoft.com/office/officeart/2005/8/layout/hierarchy1"/>
    <dgm:cxn modelId="{C48425A0-3EDF-4B4F-8928-E90042DBAFDA}" type="presParOf" srcId="{9056FF9A-06BB-4539-AD02-B3DFA6835FAC}" destId="{3A78550A-4182-4085-8D07-998579FF37D9}" srcOrd="1" destOrd="0" presId="urn:microsoft.com/office/officeart/2005/8/layout/hierarchy1"/>
    <dgm:cxn modelId="{CD17FD54-8F23-4471-A58F-535DD9750B6C}" type="presParOf" srcId="{64EBD89C-C828-43E6-95C2-8C6A07C83133}" destId="{4CA488D8-E78A-4572-859E-94CF551277C8}" srcOrd="2" destOrd="0" presId="urn:microsoft.com/office/officeart/2005/8/layout/hierarchy1"/>
    <dgm:cxn modelId="{4AC28017-CD24-49D6-B793-6FD8102EA12B}" type="presParOf" srcId="{64EBD89C-C828-43E6-95C2-8C6A07C83133}" destId="{C5F078A4-E7B2-4051-BAD0-DA60005600AB}" srcOrd="3" destOrd="0" presId="urn:microsoft.com/office/officeart/2005/8/layout/hierarchy1"/>
    <dgm:cxn modelId="{EBE1291D-7B84-496F-BDEC-888AA4E56F3A}" type="presParOf" srcId="{C5F078A4-E7B2-4051-BAD0-DA60005600AB}" destId="{3A4065C6-14DA-4398-B122-2E09DD4FE91F}" srcOrd="0" destOrd="0" presId="urn:microsoft.com/office/officeart/2005/8/layout/hierarchy1"/>
    <dgm:cxn modelId="{32BD01BD-BD98-48CB-85C9-E8F64F170203}" type="presParOf" srcId="{3A4065C6-14DA-4398-B122-2E09DD4FE91F}" destId="{E2387170-9543-4E56-9135-29BABFDFA46A}" srcOrd="0" destOrd="0" presId="urn:microsoft.com/office/officeart/2005/8/layout/hierarchy1"/>
    <dgm:cxn modelId="{56422E03-57AB-4BB3-8F90-3E0FA62B8091}" type="presParOf" srcId="{3A4065C6-14DA-4398-B122-2E09DD4FE91F}" destId="{65524F9E-4496-4FED-B554-71952578B2AA}" srcOrd="1" destOrd="0" presId="urn:microsoft.com/office/officeart/2005/8/layout/hierarchy1"/>
    <dgm:cxn modelId="{69053046-17F4-4B98-A0BD-1B36B1D96A34}" type="presParOf" srcId="{C5F078A4-E7B2-4051-BAD0-DA60005600AB}" destId="{DC6786D0-4812-4E72-A02E-C8244FF9573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59E9EF-3ED5-4EF5-A96F-66FFA26692AE}" type="doc">
      <dgm:prSet loTypeId="urn:microsoft.com/office/officeart/2005/8/layout/hierarchy1" loCatId="hierarchy" qsTypeId="urn:microsoft.com/office/officeart/2005/8/quickstyle/simple4" qsCatId="simple" csTypeId="urn:microsoft.com/office/officeart/2005/8/colors/accent2_1" csCatId="accent2" phldr="1"/>
      <dgm:spPr/>
      <dgm:t>
        <a:bodyPr/>
        <a:lstStyle/>
        <a:p>
          <a:endParaRPr lang="ca-ES"/>
        </a:p>
      </dgm:t>
    </dgm:pt>
    <dgm:pt modelId="{8DDB9879-E01B-4F19-871E-EF19357ACF91}">
      <dgm:prSet phldrT="[Text]" custT="1"/>
      <dgm:spPr/>
      <dgm:t>
        <a:bodyPr/>
        <a:lstStyle/>
        <a:p>
          <a:r>
            <a:rPr lang="es-ES" sz="1300" b="1" dirty="0"/>
            <a:t>SEGÚN SU DURACIÓN </a:t>
          </a:r>
          <a:endParaRPr lang="ca-ES" sz="1300" b="1" dirty="0"/>
        </a:p>
      </dgm:t>
    </dgm:pt>
    <dgm:pt modelId="{6941CC0C-2404-4C98-BC07-61D7A555158E}" type="parTrans" cxnId="{7E928A6E-2E95-4496-8C7A-43BAD8FAAFF0}">
      <dgm:prSet/>
      <dgm:spPr/>
      <dgm:t>
        <a:bodyPr/>
        <a:lstStyle/>
        <a:p>
          <a:endParaRPr lang="ca-ES"/>
        </a:p>
      </dgm:t>
    </dgm:pt>
    <dgm:pt modelId="{5CB6523E-50E2-4464-9550-E537A8662DBF}" type="sibTrans" cxnId="{7E928A6E-2E95-4496-8C7A-43BAD8FAAFF0}">
      <dgm:prSet/>
      <dgm:spPr/>
      <dgm:t>
        <a:bodyPr/>
        <a:lstStyle/>
        <a:p>
          <a:endParaRPr lang="ca-ES"/>
        </a:p>
      </dgm:t>
    </dgm:pt>
    <dgm:pt modelId="{0A82EAB3-CCDB-407B-B073-4504DB9B8D28}">
      <dgm:prSet phldrT="[Text]" custT="1"/>
      <dgm:spPr/>
      <dgm:t>
        <a:bodyPr/>
        <a:lstStyle/>
        <a:p>
          <a:r>
            <a:rPr lang="es-ES" sz="1200" b="1" dirty="0">
              <a:solidFill>
                <a:srgbClr val="FF0000"/>
              </a:solidFill>
            </a:rPr>
            <a:t>INDEFINIDOS</a:t>
          </a:r>
          <a:r>
            <a:rPr lang="es-ES" sz="1000" dirty="0"/>
            <a:t> </a:t>
          </a:r>
          <a:endParaRPr lang="ca-ES" sz="1000" dirty="0"/>
        </a:p>
      </dgm:t>
    </dgm:pt>
    <dgm:pt modelId="{ECD15AFA-288B-4AE0-8788-F2E61F299619}" type="parTrans" cxnId="{0E776BF9-1AD1-410B-B257-A73EDBAAE92E}">
      <dgm:prSet/>
      <dgm:spPr/>
      <dgm:t>
        <a:bodyPr/>
        <a:lstStyle/>
        <a:p>
          <a:endParaRPr lang="ca-ES"/>
        </a:p>
      </dgm:t>
    </dgm:pt>
    <dgm:pt modelId="{158127D5-28BE-4D62-BE59-429AD13FA039}" type="sibTrans" cxnId="{0E776BF9-1AD1-410B-B257-A73EDBAAE92E}">
      <dgm:prSet/>
      <dgm:spPr/>
      <dgm:t>
        <a:bodyPr/>
        <a:lstStyle/>
        <a:p>
          <a:endParaRPr lang="ca-ES"/>
        </a:p>
      </dgm:t>
    </dgm:pt>
    <dgm:pt modelId="{7D7FDFB7-F81C-4E5F-8A79-A5ED7A8F34FA}">
      <dgm:prSet phldrT="[Text]" custT="1"/>
      <dgm:spPr/>
      <dgm:t>
        <a:bodyPr/>
        <a:lstStyle/>
        <a:p>
          <a:r>
            <a:rPr lang="es-ES" sz="1200" b="1" dirty="0"/>
            <a:t>TEMPORALES</a:t>
          </a:r>
          <a:r>
            <a:rPr lang="es-ES" sz="1000" dirty="0"/>
            <a:t> </a:t>
          </a:r>
          <a:endParaRPr lang="ca-ES" sz="1000" dirty="0"/>
        </a:p>
      </dgm:t>
    </dgm:pt>
    <dgm:pt modelId="{FB2EE06E-840A-4A96-B6F2-FB15646FFEF4}" type="parTrans" cxnId="{A40DD372-6CE4-476E-9FAB-829780E18BA0}">
      <dgm:prSet/>
      <dgm:spPr/>
      <dgm:t>
        <a:bodyPr/>
        <a:lstStyle/>
        <a:p>
          <a:endParaRPr lang="ca-ES"/>
        </a:p>
      </dgm:t>
    </dgm:pt>
    <dgm:pt modelId="{D910879B-DB15-4FC0-9AB1-310EF88F1D4D}" type="sibTrans" cxnId="{A40DD372-6CE4-476E-9FAB-829780E18BA0}">
      <dgm:prSet/>
      <dgm:spPr/>
      <dgm:t>
        <a:bodyPr/>
        <a:lstStyle/>
        <a:p>
          <a:endParaRPr lang="ca-ES"/>
        </a:p>
      </dgm:t>
    </dgm:pt>
    <dgm:pt modelId="{DAB04503-6283-4E93-80D9-C3D2294E4EFA}">
      <dgm:prSet phldrT="[Text]" custT="1"/>
      <dgm:spPr/>
      <dgm:t>
        <a:bodyPr/>
        <a:lstStyle/>
        <a:p>
          <a:r>
            <a:rPr lang="es-ES" sz="1200" dirty="0">
              <a:solidFill>
                <a:srgbClr val="FF0000"/>
              </a:solidFill>
            </a:rPr>
            <a:t>Ordinario</a:t>
          </a:r>
          <a:endParaRPr lang="ca-ES" sz="1200" dirty="0">
            <a:solidFill>
              <a:srgbClr val="FF0000"/>
            </a:solidFill>
          </a:endParaRPr>
        </a:p>
      </dgm:t>
    </dgm:pt>
    <dgm:pt modelId="{BC9E5B8E-F2D9-4858-9E15-1CBD9FEBC7A9}" type="parTrans" cxnId="{6892ECCA-9D05-460C-AA46-D4C8FE9EB459}">
      <dgm:prSet/>
      <dgm:spPr/>
      <dgm:t>
        <a:bodyPr/>
        <a:lstStyle/>
        <a:p>
          <a:endParaRPr lang="ca-ES"/>
        </a:p>
      </dgm:t>
    </dgm:pt>
    <dgm:pt modelId="{0112DCB4-4441-4AE8-B9F6-F845FC4AFD5A}" type="sibTrans" cxnId="{6892ECCA-9D05-460C-AA46-D4C8FE9EB459}">
      <dgm:prSet/>
      <dgm:spPr/>
      <dgm:t>
        <a:bodyPr/>
        <a:lstStyle/>
        <a:p>
          <a:endParaRPr lang="ca-ES"/>
        </a:p>
      </dgm:t>
    </dgm:pt>
    <dgm:pt modelId="{CA886FFA-D939-42D0-9D58-E9D6FA28E2E6}">
      <dgm:prSet phldrT="[Text]" custT="1"/>
      <dgm:spPr/>
      <dgm:t>
        <a:bodyPr/>
        <a:lstStyle/>
        <a:p>
          <a:r>
            <a:rPr lang="es-ES" sz="1200" dirty="0">
              <a:solidFill>
                <a:srgbClr val="FF0000"/>
              </a:solidFill>
            </a:rPr>
            <a:t>Fijo discontinuo</a:t>
          </a:r>
          <a:endParaRPr lang="ca-ES" sz="1200" dirty="0">
            <a:solidFill>
              <a:srgbClr val="FF0000"/>
            </a:solidFill>
          </a:endParaRPr>
        </a:p>
      </dgm:t>
    </dgm:pt>
    <dgm:pt modelId="{153BDE9A-871C-4944-85F2-D3D6BD71B5A8}" type="parTrans" cxnId="{83153189-A665-415A-B0B6-7F9283255609}">
      <dgm:prSet/>
      <dgm:spPr/>
      <dgm:t>
        <a:bodyPr/>
        <a:lstStyle/>
        <a:p>
          <a:endParaRPr lang="ca-ES"/>
        </a:p>
      </dgm:t>
    </dgm:pt>
    <dgm:pt modelId="{E53C8A69-8312-43E5-A83D-0C58A69B2A2B}" type="sibTrans" cxnId="{83153189-A665-415A-B0B6-7F9283255609}">
      <dgm:prSet/>
      <dgm:spPr/>
      <dgm:t>
        <a:bodyPr/>
        <a:lstStyle/>
        <a:p>
          <a:endParaRPr lang="ca-ES"/>
        </a:p>
      </dgm:t>
    </dgm:pt>
    <dgm:pt modelId="{65AD5AA6-B8F6-4ABB-9479-912F9C069A06}">
      <dgm:prSet phldrT="[Text]" custT="1"/>
      <dgm:spPr>
        <a:solidFill>
          <a:schemeClr val="accent5">
            <a:lumMod val="40000"/>
            <a:lumOff val="60000"/>
            <a:alpha val="90000"/>
          </a:schemeClr>
        </a:solidFill>
      </dgm:spPr>
      <dgm:t>
        <a:bodyPr/>
        <a:lstStyle/>
        <a:p>
          <a:r>
            <a:rPr lang="es-ES" sz="1200" b="1" dirty="0"/>
            <a:t>Duración determinada</a:t>
          </a:r>
          <a:endParaRPr lang="ca-ES" sz="1200" b="1" dirty="0"/>
        </a:p>
      </dgm:t>
    </dgm:pt>
    <dgm:pt modelId="{D7E7F015-A63F-467F-BFCD-6287C4D84E6E}" type="parTrans" cxnId="{566586E5-04B1-468A-A72B-01D6EADB1CFC}">
      <dgm:prSet/>
      <dgm:spPr/>
      <dgm:t>
        <a:bodyPr/>
        <a:lstStyle/>
        <a:p>
          <a:endParaRPr lang="ca-ES"/>
        </a:p>
      </dgm:t>
    </dgm:pt>
    <dgm:pt modelId="{245412C8-ECF7-492B-BB8C-98E7C4C2C6BF}" type="sibTrans" cxnId="{566586E5-04B1-468A-A72B-01D6EADB1CFC}">
      <dgm:prSet/>
      <dgm:spPr/>
      <dgm:t>
        <a:bodyPr/>
        <a:lstStyle/>
        <a:p>
          <a:endParaRPr lang="ca-ES"/>
        </a:p>
      </dgm:t>
    </dgm:pt>
    <dgm:pt modelId="{EFA278A1-3812-42C5-8DB3-0439683D0519}">
      <dgm:prSet phldrT="[Text]" custT="1"/>
      <dgm:spPr>
        <a:solidFill>
          <a:schemeClr val="accent5">
            <a:lumMod val="40000"/>
            <a:lumOff val="60000"/>
            <a:alpha val="90000"/>
          </a:schemeClr>
        </a:solidFill>
      </dgm:spPr>
      <dgm:t>
        <a:bodyPr/>
        <a:lstStyle/>
        <a:p>
          <a:r>
            <a:rPr lang="es-ES" sz="1100" i="0" dirty="0"/>
            <a:t>Circunstancias de la producción</a:t>
          </a:r>
          <a:endParaRPr lang="ca-ES" sz="1100" i="0" dirty="0"/>
        </a:p>
      </dgm:t>
    </dgm:pt>
    <dgm:pt modelId="{8BAE5E2A-2780-4C40-BB5B-C3D3B90A522B}" type="parTrans" cxnId="{B57DC608-DC1C-4318-9D3C-219C474C0B82}">
      <dgm:prSet/>
      <dgm:spPr/>
      <dgm:t>
        <a:bodyPr/>
        <a:lstStyle/>
        <a:p>
          <a:endParaRPr lang="ca-ES"/>
        </a:p>
      </dgm:t>
    </dgm:pt>
    <dgm:pt modelId="{BCB00C42-EE47-43E5-9470-CE24B9A5786C}" type="sibTrans" cxnId="{B57DC608-DC1C-4318-9D3C-219C474C0B82}">
      <dgm:prSet/>
      <dgm:spPr/>
      <dgm:t>
        <a:bodyPr/>
        <a:lstStyle/>
        <a:p>
          <a:endParaRPr lang="ca-ES"/>
        </a:p>
      </dgm:t>
    </dgm:pt>
    <dgm:pt modelId="{C82F3E5A-8C64-49EA-AF37-2AA80F7CB15B}">
      <dgm:prSet phldrT="[Text]" custT="1"/>
      <dgm:spPr>
        <a:solidFill>
          <a:schemeClr val="accent5">
            <a:lumMod val="40000"/>
            <a:lumOff val="60000"/>
            <a:alpha val="90000"/>
          </a:schemeClr>
        </a:solidFill>
      </dgm:spPr>
      <dgm:t>
        <a:bodyPr/>
        <a:lstStyle/>
        <a:p>
          <a:r>
            <a:rPr lang="ca-ES" sz="1100" i="0" dirty="0"/>
            <a:t>Sustitución de personal</a:t>
          </a:r>
        </a:p>
      </dgm:t>
    </dgm:pt>
    <dgm:pt modelId="{75EE99C4-ED75-4DF0-902E-46C12F855D3D}" type="parTrans" cxnId="{B96C2B77-F5E8-4F98-8ED3-87676A581A32}">
      <dgm:prSet/>
      <dgm:spPr/>
      <dgm:t>
        <a:bodyPr/>
        <a:lstStyle/>
        <a:p>
          <a:endParaRPr lang="ca-ES"/>
        </a:p>
      </dgm:t>
    </dgm:pt>
    <dgm:pt modelId="{C0E2933A-D6A4-4D1E-8EFF-2F35117860A1}" type="sibTrans" cxnId="{B96C2B77-F5E8-4F98-8ED3-87676A581A32}">
      <dgm:prSet/>
      <dgm:spPr/>
      <dgm:t>
        <a:bodyPr/>
        <a:lstStyle/>
        <a:p>
          <a:endParaRPr lang="ca-ES"/>
        </a:p>
      </dgm:t>
    </dgm:pt>
    <dgm:pt modelId="{A6D4BDDF-CECB-4CD6-9108-0A19544B7664}">
      <dgm:prSet custT="1"/>
      <dgm:spPr>
        <a:solidFill>
          <a:srgbClr val="FFFF00">
            <a:alpha val="90000"/>
          </a:srgbClr>
        </a:solidFill>
      </dgm:spPr>
      <dgm:t>
        <a:bodyPr/>
        <a:lstStyle/>
        <a:p>
          <a:r>
            <a:rPr lang="es-ES" sz="1200" b="1" dirty="0"/>
            <a:t>Formativos</a:t>
          </a:r>
        </a:p>
      </dgm:t>
    </dgm:pt>
    <dgm:pt modelId="{1FC7D314-0118-498F-A716-7F8501069FB4}" type="parTrans" cxnId="{55A8C51C-9D07-4FC1-9B87-B1140330592B}">
      <dgm:prSet/>
      <dgm:spPr/>
      <dgm:t>
        <a:bodyPr/>
        <a:lstStyle/>
        <a:p>
          <a:endParaRPr lang="es-ES"/>
        </a:p>
      </dgm:t>
    </dgm:pt>
    <dgm:pt modelId="{52EB6196-E4EA-41E9-AE3A-7D08FF27994A}" type="sibTrans" cxnId="{55A8C51C-9D07-4FC1-9B87-B1140330592B}">
      <dgm:prSet/>
      <dgm:spPr/>
      <dgm:t>
        <a:bodyPr/>
        <a:lstStyle/>
        <a:p>
          <a:endParaRPr lang="es-ES"/>
        </a:p>
      </dgm:t>
    </dgm:pt>
    <dgm:pt modelId="{BB8D4B30-0F03-41E8-AEBF-8565B485A668}">
      <dgm:prSet custT="1"/>
      <dgm:spPr>
        <a:solidFill>
          <a:srgbClr val="FFFF00">
            <a:alpha val="90000"/>
          </a:srgbClr>
        </a:solidFill>
      </dgm:spPr>
      <dgm:t>
        <a:bodyPr/>
        <a:lstStyle/>
        <a:p>
          <a:r>
            <a:rPr lang="es-ES" sz="1100" dirty="0"/>
            <a:t>Para la obtención de Práctica profesional</a:t>
          </a:r>
        </a:p>
      </dgm:t>
    </dgm:pt>
    <dgm:pt modelId="{C67CB555-25F2-414C-BA9D-C7676C2793B0}" type="parTrans" cxnId="{57DAF17D-AEAE-471A-8A2F-F08037D363A1}">
      <dgm:prSet/>
      <dgm:spPr/>
      <dgm:t>
        <a:bodyPr/>
        <a:lstStyle/>
        <a:p>
          <a:endParaRPr lang="es-ES"/>
        </a:p>
      </dgm:t>
    </dgm:pt>
    <dgm:pt modelId="{8D81A2EA-81A5-4127-9E95-CDA767670B25}" type="sibTrans" cxnId="{57DAF17D-AEAE-471A-8A2F-F08037D363A1}">
      <dgm:prSet/>
      <dgm:spPr/>
      <dgm:t>
        <a:bodyPr/>
        <a:lstStyle/>
        <a:p>
          <a:endParaRPr lang="es-ES"/>
        </a:p>
      </dgm:t>
    </dgm:pt>
    <dgm:pt modelId="{E7977702-043B-4EF7-B905-0907509EB6D5}">
      <dgm:prSet custT="1"/>
      <dgm:spPr>
        <a:solidFill>
          <a:srgbClr val="FFFF00">
            <a:alpha val="90000"/>
          </a:srgbClr>
        </a:solidFill>
      </dgm:spPr>
      <dgm:t>
        <a:bodyPr/>
        <a:lstStyle/>
        <a:p>
          <a:r>
            <a:rPr lang="es-ES" sz="1100" dirty="0"/>
            <a:t>Formación en alternancia</a:t>
          </a:r>
        </a:p>
      </dgm:t>
    </dgm:pt>
    <dgm:pt modelId="{77E852AD-D0C1-4076-AFD8-7E5D6D0DDD83}" type="parTrans" cxnId="{3111E5FB-EB49-4C14-ACBC-0BFD31BDD3A0}">
      <dgm:prSet/>
      <dgm:spPr/>
      <dgm:t>
        <a:bodyPr/>
        <a:lstStyle/>
        <a:p>
          <a:endParaRPr lang="es-ES"/>
        </a:p>
      </dgm:t>
    </dgm:pt>
    <dgm:pt modelId="{DC6C4DD2-0CE8-41B7-9A0E-B04B4125F754}" type="sibTrans" cxnId="{3111E5FB-EB49-4C14-ACBC-0BFD31BDD3A0}">
      <dgm:prSet/>
      <dgm:spPr/>
      <dgm:t>
        <a:bodyPr/>
        <a:lstStyle/>
        <a:p>
          <a:endParaRPr lang="es-ES"/>
        </a:p>
      </dgm:t>
    </dgm:pt>
    <dgm:pt modelId="{0046C8D3-73D3-415E-AF65-5F8EC61BD548}" type="pres">
      <dgm:prSet presAssocID="{5E59E9EF-3ED5-4EF5-A96F-66FFA26692AE}" presName="hierChild1" presStyleCnt="0">
        <dgm:presLayoutVars>
          <dgm:chPref val="1"/>
          <dgm:dir/>
          <dgm:animOne val="branch"/>
          <dgm:animLvl val="lvl"/>
          <dgm:resizeHandles/>
        </dgm:presLayoutVars>
      </dgm:prSet>
      <dgm:spPr/>
    </dgm:pt>
    <dgm:pt modelId="{17B91C4C-0F27-487B-9787-8CC2733491F2}" type="pres">
      <dgm:prSet presAssocID="{8DDB9879-E01B-4F19-871E-EF19357ACF91}" presName="hierRoot1" presStyleCnt="0"/>
      <dgm:spPr/>
    </dgm:pt>
    <dgm:pt modelId="{60C93154-25F7-45FA-BF38-4442F288C9A7}" type="pres">
      <dgm:prSet presAssocID="{8DDB9879-E01B-4F19-871E-EF19357ACF91}" presName="composite" presStyleCnt="0"/>
      <dgm:spPr/>
    </dgm:pt>
    <dgm:pt modelId="{CAB4D50B-A4B9-4354-BDB5-1307B2E6064B}" type="pres">
      <dgm:prSet presAssocID="{8DDB9879-E01B-4F19-871E-EF19357ACF91}" presName="background" presStyleLbl="node0" presStyleIdx="0" presStyleCnt="1"/>
      <dgm:spPr/>
    </dgm:pt>
    <dgm:pt modelId="{593EF1F3-D4B4-4604-BC81-9F665D7C6F06}" type="pres">
      <dgm:prSet presAssocID="{8DDB9879-E01B-4F19-871E-EF19357ACF91}" presName="text" presStyleLbl="fgAcc0" presStyleIdx="0" presStyleCnt="1" custLinFactNeighborX="-4184" custLinFactNeighborY="-42429">
        <dgm:presLayoutVars>
          <dgm:chPref val="3"/>
        </dgm:presLayoutVars>
      </dgm:prSet>
      <dgm:spPr/>
    </dgm:pt>
    <dgm:pt modelId="{36F32666-C777-4B79-A4CB-EFE3F996FC67}" type="pres">
      <dgm:prSet presAssocID="{8DDB9879-E01B-4F19-871E-EF19357ACF91}" presName="hierChild2" presStyleCnt="0"/>
      <dgm:spPr/>
    </dgm:pt>
    <dgm:pt modelId="{AB463180-1596-4BDE-A913-A56FDAFCA171}" type="pres">
      <dgm:prSet presAssocID="{ECD15AFA-288B-4AE0-8788-F2E61F299619}" presName="Name10" presStyleLbl="parChTrans1D2" presStyleIdx="0" presStyleCnt="2"/>
      <dgm:spPr/>
    </dgm:pt>
    <dgm:pt modelId="{541C40F8-063C-4A4C-BC49-FC4B413CE198}" type="pres">
      <dgm:prSet presAssocID="{0A82EAB3-CCDB-407B-B073-4504DB9B8D28}" presName="hierRoot2" presStyleCnt="0"/>
      <dgm:spPr/>
    </dgm:pt>
    <dgm:pt modelId="{10274514-1629-4899-8C78-CC4EA1DF9B4C}" type="pres">
      <dgm:prSet presAssocID="{0A82EAB3-CCDB-407B-B073-4504DB9B8D28}" presName="composite2" presStyleCnt="0"/>
      <dgm:spPr/>
    </dgm:pt>
    <dgm:pt modelId="{2E0ED89D-B18D-493E-9EB8-5C5934A0EFF3}" type="pres">
      <dgm:prSet presAssocID="{0A82EAB3-CCDB-407B-B073-4504DB9B8D28}" presName="background2" presStyleLbl="node2" presStyleIdx="0" presStyleCnt="2"/>
      <dgm:spPr/>
    </dgm:pt>
    <dgm:pt modelId="{E6933AD5-1202-49B7-8B32-398A69CD05C0}" type="pres">
      <dgm:prSet presAssocID="{0A82EAB3-CCDB-407B-B073-4504DB9B8D28}" presName="text2" presStyleLbl="fgAcc2" presStyleIdx="0" presStyleCnt="2">
        <dgm:presLayoutVars>
          <dgm:chPref val="3"/>
        </dgm:presLayoutVars>
      </dgm:prSet>
      <dgm:spPr/>
    </dgm:pt>
    <dgm:pt modelId="{F30E70EA-6358-4C06-A095-95BC12BDAE0A}" type="pres">
      <dgm:prSet presAssocID="{0A82EAB3-CCDB-407B-B073-4504DB9B8D28}" presName="hierChild3" presStyleCnt="0"/>
      <dgm:spPr/>
    </dgm:pt>
    <dgm:pt modelId="{D605951E-3682-484D-A54E-E86A8E95D414}" type="pres">
      <dgm:prSet presAssocID="{BC9E5B8E-F2D9-4858-9E15-1CBD9FEBC7A9}" presName="Name17" presStyleLbl="parChTrans1D3" presStyleIdx="0" presStyleCnt="4"/>
      <dgm:spPr/>
    </dgm:pt>
    <dgm:pt modelId="{B6C3C980-EC99-4078-B807-2353B8653607}" type="pres">
      <dgm:prSet presAssocID="{DAB04503-6283-4E93-80D9-C3D2294E4EFA}" presName="hierRoot3" presStyleCnt="0"/>
      <dgm:spPr/>
    </dgm:pt>
    <dgm:pt modelId="{C61EE538-0B71-4E35-A9BC-7AE02A8DF18E}" type="pres">
      <dgm:prSet presAssocID="{DAB04503-6283-4E93-80D9-C3D2294E4EFA}" presName="composite3" presStyleCnt="0"/>
      <dgm:spPr/>
    </dgm:pt>
    <dgm:pt modelId="{A6DEC692-7C88-4F0D-8EED-9659A4C72270}" type="pres">
      <dgm:prSet presAssocID="{DAB04503-6283-4E93-80D9-C3D2294E4EFA}" presName="background3" presStyleLbl="node3" presStyleIdx="0" presStyleCnt="4"/>
      <dgm:spPr/>
    </dgm:pt>
    <dgm:pt modelId="{F7165D5B-9854-4DF5-B1FE-34D9819A42BD}" type="pres">
      <dgm:prSet presAssocID="{DAB04503-6283-4E93-80D9-C3D2294E4EFA}" presName="text3" presStyleLbl="fgAcc3" presStyleIdx="0" presStyleCnt="4">
        <dgm:presLayoutVars>
          <dgm:chPref val="3"/>
        </dgm:presLayoutVars>
      </dgm:prSet>
      <dgm:spPr/>
    </dgm:pt>
    <dgm:pt modelId="{D63C2AC3-E005-482D-B669-3B567BB2FC47}" type="pres">
      <dgm:prSet presAssocID="{DAB04503-6283-4E93-80D9-C3D2294E4EFA}" presName="hierChild4" presStyleCnt="0"/>
      <dgm:spPr/>
    </dgm:pt>
    <dgm:pt modelId="{19E608CA-4517-4673-9513-B3AC55B436A6}" type="pres">
      <dgm:prSet presAssocID="{153BDE9A-871C-4944-85F2-D3D6BD71B5A8}" presName="Name17" presStyleLbl="parChTrans1D3" presStyleIdx="1" presStyleCnt="4"/>
      <dgm:spPr/>
    </dgm:pt>
    <dgm:pt modelId="{C8776E79-4B5C-4B1E-BB4C-C9D6FED424E1}" type="pres">
      <dgm:prSet presAssocID="{CA886FFA-D939-42D0-9D58-E9D6FA28E2E6}" presName="hierRoot3" presStyleCnt="0"/>
      <dgm:spPr/>
    </dgm:pt>
    <dgm:pt modelId="{EB7ECCA0-EE0C-4F75-BEA8-167DC4B34C32}" type="pres">
      <dgm:prSet presAssocID="{CA886FFA-D939-42D0-9D58-E9D6FA28E2E6}" presName="composite3" presStyleCnt="0"/>
      <dgm:spPr/>
    </dgm:pt>
    <dgm:pt modelId="{842EC5A6-3348-46C7-96BB-CA9AD070DA02}" type="pres">
      <dgm:prSet presAssocID="{CA886FFA-D939-42D0-9D58-E9D6FA28E2E6}" presName="background3" presStyleLbl="node3" presStyleIdx="1" presStyleCnt="4"/>
      <dgm:spPr/>
    </dgm:pt>
    <dgm:pt modelId="{2701A2D0-864A-4AA5-9C30-A2A9E4E3DE51}" type="pres">
      <dgm:prSet presAssocID="{CA886FFA-D939-42D0-9D58-E9D6FA28E2E6}" presName="text3" presStyleLbl="fgAcc3" presStyleIdx="1" presStyleCnt="4">
        <dgm:presLayoutVars>
          <dgm:chPref val="3"/>
        </dgm:presLayoutVars>
      </dgm:prSet>
      <dgm:spPr/>
    </dgm:pt>
    <dgm:pt modelId="{970F6570-46F1-47F6-95C3-B71E41F43FE2}" type="pres">
      <dgm:prSet presAssocID="{CA886FFA-D939-42D0-9D58-E9D6FA28E2E6}" presName="hierChild4" presStyleCnt="0"/>
      <dgm:spPr/>
    </dgm:pt>
    <dgm:pt modelId="{4B2AE311-EBA1-4E79-8A54-CCA0F80D7DA3}" type="pres">
      <dgm:prSet presAssocID="{FB2EE06E-840A-4A96-B6F2-FB15646FFEF4}" presName="Name10" presStyleLbl="parChTrans1D2" presStyleIdx="1" presStyleCnt="2"/>
      <dgm:spPr/>
    </dgm:pt>
    <dgm:pt modelId="{3DE3DBB5-DF86-409A-9BCD-A85DD91C5C93}" type="pres">
      <dgm:prSet presAssocID="{7D7FDFB7-F81C-4E5F-8A79-A5ED7A8F34FA}" presName="hierRoot2" presStyleCnt="0"/>
      <dgm:spPr/>
    </dgm:pt>
    <dgm:pt modelId="{E811E8F1-7E0B-4102-B5D9-00EE8D5881D4}" type="pres">
      <dgm:prSet presAssocID="{7D7FDFB7-F81C-4E5F-8A79-A5ED7A8F34FA}" presName="composite2" presStyleCnt="0"/>
      <dgm:spPr/>
    </dgm:pt>
    <dgm:pt modelId="{A258A75E-9B40-42FD-B9B8-4B64FA7A9B32}" type="pres">
      <dgm:prSet presAssocID="{7D7FDFB7-F81C-4E5F-8A79-A5ED7A8F34FA}" presName="background2" presStyleLbl="node2" presStyleIdx="1" presStyleCnt="2"/>
      <dgm:spPr/>
    </dgm:pt>
    <dgm:pt modelId="{1EBE41C2-C761-43DE-9E8F-98FAD3667E94}" type="pres">
      <dgm:prSet presAssocID="{7D7FDFB7-F81C-4E5F-8A79-A5ED7A8F34FA}" presName="text2" presStyleLbl="fgAcc2" presStyleIdx="1" presStyleCnt="2">
        <dgm:presLayoutVars>
          <dgm:chPref val="3"/>
        </dgm:presLayoutVars>
      </dgm:prSet>
      <dgm:spPr/>
    </dgm:pt>
    <dgm:pt modelId="{8A7B7AD4-8BFC-43A9-BE55-0649B932D5F9}" type="pres">
      <dgm:prSet presAssocID="{7D7FDFB7-F81C-4E5F-8A79-A5ED7A8F34FA}" presName="hierChild3" presStyleCnt="0"/>
      <dgm:spPr/>
    </dgm:pt>
    <dgm:pt modelId="{EC7A2655-3522-4F3D-8D74-47739576A48B}" type="pres">
      <dgm:prSet presAssocID="{1FC7D314-0118-498F-A716-7F8501069FB4}" presName="Name17" presStyleLbl="parChTrans1D3" presStyleIdx="2" presStyleCnt="4"/>
      <dgm:spPr/>
    </dgm:pt>
    <dgm:pt modelId="{DC2664A6-CFBA-414D-A383-B002A8C17DBF}" type="pres">
      <dgm:prSet presAssocID="{A6D4BDDF-CECB-4CD6-9108-0A19544B7664}" presName="hierRoot3" presStyleCnt="0"/>
      <dgm:spPr/>
    </dgm:pt>
    <dgm:pt modelId="{B8DA38FF-92F5-457E-9A94-53D633B78594}" type="pres">
      <dgm:prSet presAssocID="{A6D4BDDF-CECB-4CD6-9108-0A19544B7664}" presName="composite3" presStyleCnt="0"/>
      <dgm:spPr/>
    </dgm:pt>
    <dgm:pt modelId="{BBE848B5-4F2A-4B0E-9AF9-66FD99FA830E}" type="pres">
      <dgm:prSet presAssocID="{A6D4BDDF-CECB-4CD6-9108-0A19544B7664}" presName="background3" presStyleLbl="node3" presStyleIdx="2" presStyleCnt="4"/>
      <dgm:spPr/>
    </dgm:pt>
    <dgm:pt modelId="{D2F6F6D6-193E-4189-9171-3708DE5A2B63}" type="pres">
      <dgm:prSet presAssocID="{A6D4BDDF-CECB-4CD6-9108-0A19544B7664}" presName="text3" presStyleLbl="fgAcc3" presStyleIdx="2" presStyleCnt="4" custLinFactNeighborX="26667" custLinFactNeighborY="-1939">
        <dgm:presLayoutVars>
          <dgm:chPref val="3"/>
        </dgm:presLayoutVars>
      </dgm:prSet>
      <dgm:spPr/>
    </dgm:pt>
    <dgm:pt modelId="{369B3B71-7EBB-4CA8-9426-4E242AE85CB5}" type="pres">
      <dgm:prSet presAssocID="{A6D4BDDF-CECB-4CD6-9108-0A19544B7664}" presName="hierChild4" presStyleCnt="0"/>
      <dgm:spPr/>
    </dgm:pt>
    <dgm:pt modelId="{7750FFE8-545D-4C87-89AA-14682DE20FC3}" type="pres">
      <dgm:prSet presAssocID="{C67CB555-25F2-414C-BA9D-C7676C2793B0}" presName="Name23" presStyleLbl="parChTrans1D4" presStyleIdx="0" presStyleCnt="4"/>
      <dgm:spPr/>
    </dgm:pt>
    <dgm:pt modelId="{58652AF7-3CF2-4A53-8D80-8184B7A923E0}" type="pres">
      <dgm:prSet presAssocID="{BB8D4B30-0F03-41E8-AEBF-8565B485A668}" presName="hierRoot4" presStyleCnt="0"/>
      <dgm:spPr/>
    </dgm:pt>
    <dgm:pt modelId="{DF82E562-6627-4627-953E-9645F992E92F}" type="pres">
      <dgm:prSet presAssocID="{BB8D4B30-0F03-41E8-AEBF-8565B485A668}" presName="composite4" presStyleCnt="0"/>
      <dgm:spPr/>
    </dgm:pt>
    <dgm:pt modelId="{AA226304-088B-4E74-9D48-3C3D6A5117A6}" type="pres">
      <dgm:prSet presAssocID="{BB8D4B30-0F03-41E8-AEBF-8565B485A668}" presName="background4" presStyleLbl="node4" presStyleIdx="0" presStyleCnt="4"/>
      <dgm:spPr/>
    </dgm:pt>
    <dgm:pt modelId="{6DE20871-89EE-4F9D-8B94-83F26F1E1754}" type="pres">
      <dgm:prSet presAssocID="{BB8D4B30-0F03-41E8-AEBF-8565B485A668}" presName="text4" presStyleLbl="fgAcc4" presStyleIdx="0" presStyleCnt="4">
        <dgm:presLayoutVars>
          <dgm:chPref val="3"/>
        </dgm:presLayoutVars>
      </dgm:prSet>
      <dgm:spPr/>
    </dgm:pt>
    <dgm:pt modelId="{1C5AD17F-6167-44C8-9F4B-53B573F0B725}" type="pres">
      <dgm:prSet presAssocID="{BB8D4B30-0F03-41E8-AEBF-8565B485A668}" presName="hierChild5" presStyleCnt="0"/>
      <dgm:spPr/>
    </dgm:pt>
    <dgm:pt modelId="{392A7E8C-6E93-4550-8B48-E760EA2486FF}" type="pres">
      <dgm:prSet presAssocID="{77E852AD-D0C1-4076-AFD8-7E5D6D0DDD83}" presName="Name23" presStyleLbl="parChTrans1D4" presStyleIdx="1" presStyleCnt="4"/>
      <dgm:spPr/>
    </dgm:pt>
    <dgm:pt modelId="{A55E7F49-5F42-4861-A9F0-00DD7403C433}" type="pres">
      <dgm:prSet presAssocID="{E7977702-043B-4EF7-B905-0907509EB6D5}" presName="hierRoot4" presStyleCnt="0"/>
      <dgm:spPr/>
    </dgm:pt>
    <dgm:pt modelId="{A53106D9-91FC-454E-8E46-DA8AFC09BDFC}" type="pres">
      <dgm:prSet presAssocID="{E7977702-043B-4EF7-B905-0907509EB6D5}" presName="composite4" presStyleCnt="0"/>
      <dgm:spPr/>
    </dgm:pt>
    <dgm:pt modelId="{2F809A09-9300-4C5A-9F8F-681B39F08910}" type="pres">
      <dgm:prSet presAssocID="{E7977702-043B-4EF7-B905-0907509EB6D5}" presName="background4" presStyleLbl="node4" presStyleIdx="1" presStyleCnt="4"/>
      <dgm:spPr/>
    </dgm:pt>
    <dgm:pt modelId="{3E1996CD-3B9F-43DC-8EEB-13C95BB8815E}" type="pres">
      <dgm:prSet presAssocID="{E7977702-043B-4EF7-B905-0907509EB6D5}" presName="text4" presStyleLbl="fgAcc4" presStyleIdx="1" presStyleCnt="4">
        <dgm:presLayoutVars>
          <dgm:chPref val="3"/>
        </dgm:presLayoutVars>
      </dgm:prSet>
      <dgm:spPr/>
    </dgm:pt>
    <dgm:pt modelId="{42E58DB1-5B3F-4284-A7FC-F2150F5D3EA9}" type="pres">
      <dgm:prSet presAssocID="{E7977702-043B-4EF7-B905-0907509EB6D5}" presName="hierChild5" presStyleCnt="0"/>
      <dgm:spPr/>
    </dgm:pt>
    <dgm:pt modelId="{3DF25F1C-680D-4E80-B537-EC2CC347444A}" type="pres">
      <dgm:prSet presAssocID="{D7E7F015-A63F-467F-BFCD-6287C4D84E6E}" presName="Name17" presStyleLbl="parChTrans1D3" presStyleIdx="3" presStyleCnt="4"/>
      <dgm:spPr/>
    </dgm:pt>
    <dgm:pt modelId="{3BEA482D-5B61-4C63-8B9C-5CE23906D068}" type="pres">
      <dgm:prSet presAssocID="{65AD5AA6-B8F6-4ABB-9479-912F9C069A06}" presName="hierRoot3" presStyleCnt="0"/>
      <dgm:spPr/>
    </dgm:pt>
    <dgm:pt modelId="{3C3ACF3C-D116-4B73-AD4F-D76DD3E114B8}" type="pres">
      <dgm:prSet presAssocID="{65AD5AA6-B8F6-4ABB-9479-912F9C069A06}" presName="composite3" presStyleCnt="0"/>
      <dgm:spPr/>
    </dgm:pt>
    <dgm:pt modelId="{9BC6FB11-019D-4B60-AB03-430183E3549A}" type="pres">
      <dgm:prSet presAssocID="{65AD5AA6-B8F6-4ABB-9479-912F9C069A06}" presName="background3" presStyleLbl="node3" presStyleIdx="3" presStyleCnt="4"/>
      <dgm:spPr/>
    </dgm:pt>
    <dgm:pt modelId="{5C817EBA-E335-4801-8577-5F251D85CDB0}" type="pres">
      <dgm:prSet presAssocID="{65AD5AA6-B8F6-4ABB-9479-912F9C069A06}" presName="text3" presStyleLbl="fgAcc3" presStyleIdx="3" presStyleCnt="4">
        <dgm:presLayoutVars>
          <dgm:chPref val="3"/>
        </dgm:presLayoutVars>
      </dgm:prSet>
      <dgm:spPr/>
    </dgm:pt>
    <dgm:pt modelId="{64EBD89C-C828-43E6-95C2-8C6A07C83133}" type="pres">
      <dgm:prSet presAssocID="{65AD5AA6-B8F6-4ABB-9479-912F9C069A06}" presName="hierChild4" presStyleCnt="0"/>
      <dgm:spPr/>
    </dgm:pt>
    <dgm:pt modelId="{29C87A65-F363-405E-BDE9-2DBC7A985CE0}" type="pres">
      <dgm:prSet presAssocID="{8BAE5E2A-2780-4C40-BB5B-C3D3B90A522B}" presName="Name23" presStyleLbl="parChTrans1D4" presStyleIdx="2" presStyleCnt="4"/>
      <dgm:spPr/>
    </dgm:pt>
    <dgm:pt modelId="{9056FF9A-06BB-4539-AD02-B3DFA6835FAC}" type="pres">
      <dgm:prSet presAssocID="{EFA278A1-3812-42C5-8DB3-0439683D0519}" presName="hierRoot4" presStyleCnt="0"/>
      <dgm:spPr/>
    </dgm:pt>
    <dgm:pt modelId="{59C34AB2-D447-43C2-B586-57DC93072186}" type="pres">
      <dgm:prSet presAssocID="{EFA278A1-3812-42C5-8DB3-0439683D0519}" presName="composite4" presStyleCnt="0"/>
      <dgm:spPr/>
    </dgm:pt>
    <dgm:pt modelId="{8C4C407C-8850-49E5-8360-43F52D070F5E}" type="pres">
      <dgm:prSet presAssocID="{EFA278A1-3812-42C5-8DB3-0439683D0519}" presName="background4" presStyleLbl="node4" presStyleIdx="2" presStyleCnt="4"/>
      <dgm:spPr/>
    </dgm:pt>
    <dgm:pt modelId="{310D6798-22E9-45C4-81FB-4015E89236E8}" type="pres">
      <dgm:prSet presAssocID="{EFA278A1-3812-42C5-8DB3-0439683D0519}" presName="text4" presStyleLbl="fgAcc4" presStyleIdx="2" presStyleCnt="4" custScaleY="117034">
        <dgm:presLayoutVars>
          <dgm:chPref val="3"/>
        </dgm:presLayoutVars>
      </dgm:prSet>
      <dgm:spPr/>
    </dgm:pt>
    <dgm:pt modelId="{3A78550A-4182-4085-8D07-998579FF37D9}" type="pres">
      <dgm:prSet presAssocID="{EFA278A1-3812-42C5-8DB3-0439683D0519}" presName="hierChild5" presStyleCnt="0"/>
      <dgm:spPr/>
    </dgm:pt>
    <dgm:pt modelId="{4CA488D8-E78A-4572-859E-94CF551277C8}" type="pres">
      <dgm:prSet presAssocID="{75EE99C4-ED75-4DF0-902E-46C12F855D3D}" presName="Name23" presStyleLbl="parChTrans1D4" presStyleIdx="3" presStyleCnt="4"/>
      <dgm:spPr/>
    </dgm:pt>
    <dgm:pt modelId="{C5F078A4-E7B2-4051-BAD0-DA60005600AB}" type="pres">
      <dgm:prSet presAssocID="{C82F3E5A-8C64-49EA-AF37-2AA80F7CB15B}" presName="hierRoot4" presStyleCnt="0"/>
      <dgm:spPr/>
    </dgm:pt>
    <dgm:pt modelId="{3A4065C6-14DA-4398-B122-2E09DD4FE91F}" type="pres">
      <dgm:prSet presAssocID="{C82F3E5A-8C64-49EA-AF37-2AA80F7CB15B}" presName="composite4" presStyleCnt="0"/>
      <dgm:spPr/>
    </dgm:pt>
    <dgm:pt modelId="{E2387170-9543-4E56-9135-29BABFDFA46A}" type="pres">
      <dgm:prSet presAssocID="{C82F3E5A-8C64-49EA-AF37-2AA80F7CB15B}" presName="background4" presStyleLbl="node4" presStyleIdx="3" presStyleCnt="4"/>
      <dgm:spPr/>
    </dgm:pt>
    <dgm:pt modelId="{65524F9E-4496-4FED-B554-71952578B2AA}" type="pres">
      <dgm:prSet presAssocID="{C82F3E5A-8C64-49EA-AF37-2AA80F7CB15B}" presName="text4" presStyleLbl="fgAcc4" presStyleIdx="3" presStyleCnt="4">
        <dgm:presLayoutVars>
          <dgm:chPref val="3"/>
        </dgm:presLayoutVars>
      </dgm:prSet>
      <dgm:spPr/>
    </dgm:pt>
    <dgm:pt modelId="{DC6786D0-4812-4E72-A02E-C8244FF95737}" type="pres">
      <dgm:prSet presAssocID="{C82F3E5A-8C64-49EA-AF37-2AA80F7CB15B}" presName="hierChild5" presStyleCnt="0"/>
      <dgm:spPr/>
    </dgm:pt>
  </dgm:ptLst>
  <dgm:cxnLst>
    <dgm:cxn modelId="{202EC306-537E-4BAF-848B-4B2E2F770B6A}" type="presOf" srcId="{75EE99C4-ED75-4DF0-902E-46C12F855D3D}" destId="{4CA488D8-E78A-4572-859E-94CF551277C8}" srcOrd="0" destOrd="0" presId="urn:microsoft.com/office/officeart/2005/8/layout/hierarchy1"/>
    <dgm:cxn modelId="{B57DC608-DC1C-4318-9D3C-219C474C0B82}" srcId="{65AD5AA6-B8F6-4ABB-9479-912F9C069A06}" destId="{EFA278A1-3812-42C5-8DB3-0439683D0519}" srcOrd="0" destOrd="0" parTransId="{8BAE5E2A-2780-4C40-BB5B-C3D3B90A522B}" sibTransId="{BCB00C42-EE47-43E5-9470-CE24B9A5786C}"/>
    <dgm:cxn modelId="{A7F71910-E6C6-4C34-A878-6150418583DB}" type="presOf" srcId="{FB2EE06E-840A-4A96-B6F2-FB15646FFEF4}" destId="{4B2AE311-EBA1-4E79-8A54-CCA0F80D7DA3}" srcOrd="0" destOrd="0" presId="urn:microsoft.com/office/officeart/2005/8/layout/hierarchy1"/>
    <dgm:cxn modelId="{5890FD19-6D4E-464A-A67E-FCEE9C1DDFFA}" type="presOf" srcId="{7D7FDFB7-F81C-4E5F-8A79-A5ED7A8F34FA}" destId="{1EBE41C2-C761-43DE-9E8F-98FAD3667E94}" srcOrd="0" destOrd="0" presId="urn:microsoft.com/office/officeart/2005/8/layout/hierarchy1"/>
    <dgm:cxn modelId="{55A8C51C-9D07-4FC1-9B87-B1140330592B}" srcId="{7D7FDFB7-F81C-4E5F-8A79-A5ED7A8F34FA}" destId="{A6D4BDDF-CECB-4CD6-9108-0A19544B7664}" srcOrd="0" destOrd="0" parTransId="{1FC7D314-0118-498F-A716-7F8501069FB4}" sibTransId="{52EB6196-E4EA-41E9-AE3A-7D08FF27994A}"/>
    <dgm:cxn modelId="{9C281D1D-DBFF-4DBA-A7F1-890050189696}" type="presOf" srcId="{E7977702-043B-4EF7-B905-0907509EB6D5}" destId="{3E1996CD-3B9F-43DC-8EEB-13C95BB8815E}" srcOrd="0" destOrd="0" presId="urn:microsoft.com/office/officeart/2005/8/layout/hierarchy1"/>
    <dgm:cxn modelId="{D522DE26-ECB2-41A0-8E82-9CF7CB482182}" type="presOf" srcId="{ECD15AFA-288B-4AE0-8788-F2E61F299619}" destId="{AB463180-1596-4BDE-A913-A56FDAFCA171}" srcOrd="0" destOrd="0" presId="urn:microsoft.com/office/officeart/2005/8/layout/hierarchy1"/>
    <dgm:cxn modelId="{0B737929-D817-413E-B5BD-B11B989344BA}" type="presOf" srcId="{1FC7D314-0118-498F-A716-7F8501069FB4}" destId="{EC7A2655-3522-4F3D-8D74-47739576A48B}" srcOrd="0" destOrd="0" presId="urn:microsoft.com/office/officeart/2005/8/layout/hierarchy1"/>
    <dgm:cxn modelId="{26C2012A-642E-47A3-ACE5-30FBF88C1F82}" type="presOf" srcId="{153BDE9A-871C-4944-85F2-D3D6BD71B5A8}" destId="{19E608CA-4517-4673-9513-B3AC55B436A6}" srcOrd="0" destOrd="0" presId="urn:microsoft.com/office/officeart/2005/8/layout/hierarchy1"/>
    <dgm:cxn modelId="{EEA79437-FC5D-4724-9C0C-3F8A7BEB7FF1}" type="presOf" srcId="{D7E7F015-A63F-467F-BFCD-6287C4D84E6E}" destId="{3DF25F1C-680D-4E80-B537-EC2CC347444A}" srcOrd="0" destOrd="0" presId="urn:microsoft.com/office/officeart/2005/8/layout/hierarchy1"/>
    <dgm:cxn modelId="{64DD1143-2E58-4826-9485-20C484C07085}" type="presOf" srcId="{CA886FFA-D939-42D0-9D58-E9D6FA28E2E6}" destId="{2701A2D0-864A-4AA5-9C30-A2A9E4E3DE51}" srcOrd="0" destOrd="0" presId="urn:microsoft.com/office/officeart/2005/8/layout/hierarchy1"/>
    <dgm:cxn modelId="{AB127564-EC1C-4393-9D48-FC8FB1805829}" type="presOf" srcId="{8BAE5E2A-2780-4C40-BB5B-C3D3B90A522B}" destId="{29C87A65-F363-405E-BDE9-2DBC7A985CE0}" srcOrd="0" destOrd="0" presId="urn:microsoft.com/office/officeart/2005/8/layout/hierarchy1"/>
    <dgm:cxn modelId="{35851A69-0950-43C5-A4E3-2619464F70C6}" type="presOf" srcId="{EFA278A1-3812-42C5-8DB3-0439683D0519}" destId="{310D6798-22E9-45C4-81FB-4015E89236E8}" srcOrd="0" destOrd="0" presId="urn:microsoft.com/office/officeart/2005/8/layout/hierarchy1"/>
    <dgm:cxn modelId="{7E928A6E-2E95-4496-8C7A-43BAD8FAAFF0}" srcId="{5E59E9EF-3ED5-4EF5-A96F-66FFA26692AE}" destId="{8DDB9879-E01B-4F19-871E-EF19357ACF91}" srcOrd="0" destOrd="0" parTransId="{6941CC0C-2404-4C98-BC07-61D7A555158E}" sibTransId="{5CB6523E-50E2-4464-9550-E537A8662DBF}"/>
    <dgm:cxn modelId="{9D9D9C72-A51D-42A6-8E48-ED02E35E80D7}" type="presOf" srcId="{65AD5AA6-B8F6-4ABB-9479-912F9C069A06}" destId="{5C817EBA-E335-4801-8577-5F251D85CDB0}" srcOrd="0" destOrd="0" presId="urn:microsoft.com/office/officeart/2005/8/layout/hierarchy1"/>
    <dgm:cxn modelId="{A40DD372-6CE4-476E-9FAB-829780E18BA0}" srcId="{8DDB9879-E01B-4F19-871E-EF19357ACF91}" destId="{7D7FDFB7-F81C-4E5F-8A79-A5ED7A8F34FA}" srcOrd="1" destOrd="0" parTransId="{FB2EE06E-840A-4A96-B6F2-FB15646FFEF4}" sibTransId="{D910879B-DB15-4FC0-9AB1-310EF88F1D4D}"/>
    <dgm:cxn modelId="{65BBA474-5339-447D-8177-F4DBBC137FCD}" type="presOf" srcId="{BC9E5B8E-F2D9-4858-9E15-1CBD9FEBC7A9}" destId="{D605951E-3682-484D-A54E-E86A8E95D414}" srcOrd="0" destOrd="0" presId="urn:microsoft.com/office/officeart/2005/8/layout/hierarchy1"/>
    <dgm:cxn modelId="{B96C2B77-F5E8-4F98-8ED3-87676A581A32}" srcId="{65AD5AA6-B8F6-4ABB-9479-912F9C069A06}" destId="{C82F3E5A-8C64-49EA-AF37-2AA80F7CB15B}" srcOrd="1" destOrd="0" parTransId="{75EE99C4-ED75-4DF0-902E-46C12F855D3D}" sibTransId="{C0E2933A-D6A4-4D1E-8EFF-2F35117860A1}"/>
    <dgm:cxn modelId="{57DAF17D-AEAE-471A-8A2F-F08037D363A1}" srcId="{A6D4BDDF-CECB-4CD6-9108-0A19544B7664}" destId="{BB8D4B30-0F03-41E8-AEBF-8565B485A668}" srcOrd="0" destOrd="0" parTransId="{C67CB555-25F2-414C-BA9D-C7676C2793B0}" sibTransId="{8D81A2EA-81A5-4127-9E95-CDA767670B25}"/>
    <dgm:cxn modelId="{83153189-A665-415A-B0B6-7F9283255609}" srcId="{0A82EAB3-CCDB-407B-B073-4504DB9B8D28}" destId="{CA886FFA-D939-42D0-9D58-E9D6FA28E2E6}" srcOrd="1" destOrd="0" parTransId="{153BDE9A-871C-4944-85F2-D3D6BD71B5A8}" sibTransId="{E53C8A69-8312-43E5-A83D-0C58A69B2A2B}"/>
    <dgm:cxn modelId="{B06F6390-8C2D-4D68-95FE-1AF26B78B5FF}" type="presOf" srcId="{A6D4BDDF-CECB-4CD6-9108-0A19544B7664}" destId="{D2F6F6D6-193E-4189-9171-3708DE5A2B63}" srcOrd="0" destOrd="0" presId="urn:microsoft.com/office/officeart/2005/8/layout/hierarchy1"/>
    <dgm:cxn modelId="{C1132594-0D69-423E-BAE5-87DFBC16A328}" type="presOf" srcId="{BB8D4B30-0F03-41E8-AEBF-8565B485A668}" destId="{6DE20871-89EE-4F9D-8B94-83F26F1E1754}" srcOrd="0" destOrd="0" presId="urn:microsoft.com/office/officeart/2005/8/layout/hierarchy1"/>
    <dgm:cxn modelId="{A3141495-BDC5-4A7E-8597-734DBD30FC3F}" type="presOf" srcId="{8DDB9879-E01B-4F19-871E-EF19357ACF91}" destId="{593EF1F3-D4B4-4604-BC81-9F665D7C6F06}" srcOrd="0" destOrd="0" presId="urn:microsoft.com/office/officeart/2005/8/layout/hierarchy1"/>
    <dgm:cxn modelId="{3AE5FE98-A808-42C0-A415-B4BD3D851661}" type="presOf" srcId="{C67CB555-25F2-414C-BA9D-C7676C2793B0}" destId="{7750FFE8-545D-4C87-89AA-14682DE20FC3}" srcOrd="0" destOrd="0" presId="urn:microsoft.com/office/officeart/2005/8/layout/hierarchy1"/>
    <dgm:cxn modelId="{F38D97BE-B283-48D1-B222-4BB984DD8277}" type="presOf" srcId="{77E852AD-D0C1-4076-AFD8-7E5D6D0DDD83}" destId="{392A7E8C-6E93-4550-8B48-E760EA2486FF}" srcOrd="0" destOrd="0" presId="urn:microsoft.com/office/officeart/2005/8/layout/hierarchy1"/>
    <dgm:cxn modelId="{6892ECCA-9D05-460C-AA46-D4C8FE9EB459}" srcId="{0A82EAB3-CCDB-407B-B073-4504DB9B8D28}" destId="{DAB04503-6283-4E93-80D9-C3D2294E4EFA}" srcOrd="0" destOrd="0" parTransId="{BC9E5B8E-F2D9-4858-9E15-1CBD9FEBC7A9}" sibTransId="{0112DCB4-4441-4AE8-B9F6-F845FC4AFD5A}"/>
    <dgm:cxn modelId="{DBE3BCD9-9E2C-4C85-8806-8A2E594D984C}" type="presOf" srcId="{DAB04503-6283-4E93-80D9-C3D2294E4EFA}" destId="{F7165D5B-9854-4DF5-B1FE-34D9819A42BD}" srcOrd="0" destOrd="0" presId="urn:microsoft.com/office/officeart/2005/8/layout/hierarchy1"/>
    <dgm:cxn modelId="{DB1567E5-9723-4DD7-A82D-6DE74AD717CA}" type="presOf" srcId="{5E59E9EF-3ED5-4EF5-A96F-66FFA26692AE}" destId="{0046C8D3-73D3-415E-AF65-5F8EC61BD548}" srcOrd="0" destOrd="0" presId="urn:microsoft.com/office/officeart/2005/8/layout/hierarchy1"/>
    <dgm:cxn modelId="{566586E5-04B1-468A-A72B-01D6EADB1CFC}" srcId="{7D7FDFB7-F81C-4E5F-8A79-A5ED7A8F34FA}" destId="{65AD5AA6-B8F6-4ABB-9479-912F9C069A06}" srcOrd="1" destOrd="0" parTransId="{D7E7F015-A63F-467F-BFCD-6287C4D84E6E}" sibTransId="{245412C8-ECF7-492B-BB8C-98E7C4C2C6BF}"/>
    <dgm:cxn modelId="{3939F7EA-2D64-49C3-8F3F-E4077FCAFB9B}" type="presOf" srcId="{C82F3E5A-8C64-49EA-AF37-2AA80F7CB15B}" destId="{65524F9E-4496-4FED-B554-71952578B2AA}" srcOrd="0" destOrd="0" presId="urn:microsoft.com/office/officeart/2005/8/layout/hierarchy1"/>
    <dgm:cxn modelId="{0E776BF9-1AD1-410B-B257-A73EDBAAE92E}" srcId="{8DDB9879-E01B-4F19-871E-EF19357ACF91}" destId="{0A82EAB3-CCDB-407B-B073-4504DB9B8D28}" srcOrd="0" destOrd="0" parTransId="{ECD15AFA-288B-4AE0-8788-F2E61F299619}" sibTransId="{158127D5-28BE-4D62-BE59-429AD13FA039}"/>
    <dgm:cxn modelId="{3111E5FB-EB49-4C14-ACBC-0BFD31BDD3A0}" srcId="{A6D4BDDF-CECB-4CD6-9108-0A19544B7664}" destId="{E7977702-043B-4EF7-B905-0907509EB6D5}" srcOrd="1" destOrd="0" parTransId="{77E852AD-D0C1-4076-AFD8-7E5D6D0DDD83}" sibTransId="{DC6C4DD2-0CE8-41B7-9A0E-B04B4125F754}"/>
    <dgm:cxn modelId="{F0469EFC-D852-454A-88C9-35664DC87465}" type="presOf" srcId="{0A82EAB3-CCDB-407B-B073-4504DB9B8D28}" destId="{E6933AD5-1202-49B7-8B32-398A69CD05C0}" srcOrd="0" destOrd="0" presId="urn:microsoft.com/office/officeart/2005/8/layout/hierarchy1"/>
    <dgm:cxn modelId="{810DDFC4-02BE-4C7B-9E9C-892123C9FAE2}" type="presParOf" srcId="{0046C8D3-73D3-415E-AF65-5F8EC61BD548}" destId="{17B91C4C-0F27-487B-9787-8CC2733491F2}" srcOrd="0" destOrd="0" presId="urn:microsoft.com/office/officeart/2005/8/layout/hierarchy1"/>
    <dgm:cxn modelId="{159A4C40-38CA-40CD-A761-6AC060BD27F7}" type="presParOf" srcId="{17B91C4C-0F27-487B-9787-8CC2733491F2}" destId="{60C93154-25F7-45FA-BF38-4442F288C9A7}" srcOrd="0" destOrd="0" presId="urn:microsoft.com/office/officeart/2005/8/layout/hierarchy1"/>
    <dgm:cxn modelId="{C0ED1379-8041-45C4-8786-9B9D3F38C547}" type="presParOf" srcId="{60C93154-25F7-45FA-BF38-4442F288C9A7}" destId="{CAB4D50B-A4B9-4354-BDB5-1307B2E6064B}" srcOrd="0" destOrd="0" presId="urn:microsoft.com/office/officeart/2005/8/layout/hierarchy1"/>
    <dgm:cxn modelId="{6EE3CAB6-8738-437D-8991-3DFE7AE87539}" type="presParOf" srcId="{60C93154-25F7-45FA-BF38-4442F288C9A7}" destId="{593EF1F3-D4B4-4604-BC81-9F665D7C6F06}" srcOrd="1" destOrd="0" presId="urn:microsoft.com/office/officeart/2005/8/layout/hierarchy1"/>
    <dgm:cxn modelId="{1CA21FBC-3D39-4357-8261-8BB0792587A6}" type="presParOf" srcId="{17B91C4C-0F27-487B-9787-8CC2733491F2}" destId="{36F32666-C777-4B79-A4CB-EFE3F996FC67}" srcOrd="1" destOrd="0" presId="urn:microsoft.com/office/officeart/2005/8/layout/hierarchy1"/>
    <dgm:cxn modelId="{0AE31F11-A796-4CA5-9A07-A3B6F119FF43}" type="presParOf" srcId="{36F32666-C777-4B79-A4CB-EFE3F996FC67}" destId="{AB463180-1596-4BDE-A913-A56FDAFCA171}" srcOrd="0" destOrd="0" presId="urn:microsoft.com/office/officeart/2005/8/layout/hierarchy1"/>
    <dgm:cxn modelId="{FD5CC777-5434-4163-8F2B-F5C5412A0BB0}" type="presParOf" srcId="{36F32666-C777-4B79-A4CB-EFE3F996FC67}" destId="{541C40F8-063C-4A4C-BC49-FC4B413CE198}" srcOrd="1" destOrd="0" presId="urn:microsoft.com/office/officeart/2005/8/layout/hierarchy1"/>
    <dgm:cxn modelId="{AC599394-8FC9-47A9-A4C8-66B6A936FFC9}" type="presParOf" srcId="{541C40F8-063C-4A4C-BC49-FC4B413CE198}" destId="{10274514-1629-4899-8C78-CC4EA1DF9B4C}" srcOrd="0" destOrd="0" presId="urn:microsoft.com/office/officeart/2005/8/layout/hierarchy1"/>
    <dgm:cxn modelId="{5B76C1BF-DBE4-42B2-871B-A42DF4C990BF}" type="presParOf" srcId="{10274514-1629-4899-8C78-CC4EA1DF9B4C}" destId="{2E0ED89D-B18D-493E-9EB8-5C5934A0EFF3}" srcOrd="0" destOrd="0" presId="urn:microsoft.com/office/officeart/2005/8/layout/hierarchy1"/>
    <dgm:cxn modelId="{55B9DADA-2231-4D53-BF47-F7EBDAFB27B0}" type="presParOf" srcId="{10274514-1629-4899-8C78-CC4EA1DF9B4C}" destId="{E6933AD5-1202-49B7-8B32-398A69CD05C0}" srcOrd="1" destOrd="0" presId="urn:microsoft.com/office/officeart/2005/8/layout/hierarchy1"/>
    <dgm:cxn modelId="{AC199EC9-392B-4DFC-95A1-5F00AD865B71}" type="presParOf" srcId="{541C40F8-063C-4A4C-BC49-FC4B413CE198}" destId="{F30E70EA-6358-4C06-A095-95BC12BDAE0A}" srcOrd="1" destOrd="0" presId="urn:microsoft.com/office/officeart/2005/8/layout/hierarchy1"/>
    <dgm:cxn modelId="{EC325FC6-7F2C-4205-9C1D-BE78903BB39E}" type="presParOf" srcId="{F30E70EA-6358-4C06-A095-95BC12BDAE0A}" destId="{D605951E-3682-484D-A54E-E86A8E95D414}" srcOrd="0" destOrd="0" presId="urn:microsoft.com/office/officeart/2005/8/layout/hierarchy1"/>
    <dgm:cxn modelId="{0D6BE730-CC8A-4531-997B-2A1A4AEBB445}" type="presParOf" srcId="{F30E70EA-6358-4C06-A095-95BC12BDAE0A}" destId="{B6C3C980-EC99-4078-B807-2353B8653607}" srcOrd="1" destOrd="0" presId="urn:microsoft.com/office/officeart/2005/8/layout/hierarchy1"/>
    <dgm:cxn modelId="{3A1ECA06-E789-4120-AB8C-A3B9B083C1C2}" type="presParOf" srcId="{B6C3C980-EC99-4078-B807-2353B8653607}" destId="{C61EE538-0B71-4E35-A9BC-7AE02A8DF18E}" srcOrd="0" destOrd="0" presId="urn:microsoft.com/office/officeart/2005/8/layout/hierarchy1"/>
    <dgm:cxn modelId="{E355F38A-26D3-490C-8782-0453BA8FD170}" type="presParOf" srcId="{C61EE538-0B71-4E35-A9BC-7AE02A8DF18E}" destId="{A6DEC692-7C88-4F0D-8EED-9659A4C72270}" srcOrd="0" destOrd="0" presId="urn:microsoft.com/office/officeart/2005/8/layout/hierarchy1"/>
    <dgm:cxn modelId="{8B67EFA6-E867-461D-A220-D86A8E5970C9}" type="presParOf" srcId="{C61EE538-0B71-4E35-A9BC-7AE02A8DF18E}" destId="{F7165D5B-9854-4DF5-B1FE-34D9819A42BD}" srcOrd="1" destOrd="0" presId="urn:microsoft.com/office/officeart/2005/8/layout/hierarchy1"/>
    <dgm:cxn modelId="{86D93E35-A1F3-4ACD-B52F-A3A1B125D93F}" type="presParOf" srcId="{B6C3C980-EC99-4078-B807-2353B8653607}" destId="{D63C2AC3-E005-482D-B669-3B567BB2FC47}" srcOrd="1" destOrd="0" presId="urn:microsoft.com/office/officeart/2005/8/layout/hierarchy1"/>
    <dgm:cxn modelId="{4209077A-B12B-46C2-BAB8-D289DF22A765}" type="presParOf" srcId="{F30E70EA-6358-4C06-A095-95BC12BDAE0A}" destId="{19E608CA-4517-4673-9513-B3AC55B436A6}" srcOrd="2" destOrd="0" presId="urn:microsoft.com/office/officeart/2005/8/layout/hierarchy1"/>
    <dgm:cxn modelId="{402DC4B0-F7F6-4A21-9140-0465FC45F4BE}" type="presParOf" srcId="{F30E70EA-6358-4C06-A095-95BC12BDAE0A}" destId="{C8776E79-4B5C-4B1E-BB4C-C9D6FED424E1}" srcOrd="3" destOrd="0" presId="urn:microsoft.com/office/officeart/2005/8/layout/hierarchy1"/>
    <dgm:cxn modelId="{6A7A1237-AE31-4BC7-92EE-34CA00B83C26}" type="presParOf" srcId="{C8776E79-4B5C-4B1E-BB4C-C9D6FED424E1}" destId="{EB7ECCA0-EE0C-4F75-BEA8-167DC4B34C32}" srcOrd="0" destOrd="0" presId="urn:microsoft.com/office/officeart/2005/8/layout/hierarchy1"/>
    <dgm:cxn modelId="{ABFD9D64-F67C-4622-9854-98111A96BDBD}" type="presParOf" srcId="{EB7ECCA0-EE0C-4F75-BEA8-167DC4B34C32}" destId="{842EC5A6-3348-46C7-96BB-CA9AD070DA02}" srcOrd="0" destOrd="0" presId="urn:microsoft.com/office/officeart/2005/8/layout/hierarchy1"/>
    <dgm:cxn modelId="{CD9B7D2F-BD0B-4396-961C-008C1EC123A2}" type="presParOf" srcId="{EB7ECCA0-EE0C-4F75-BEA8-167DC4B34C32}" destId="{2701A2D0-864A-4AA5-9C30-A2A9E4E3DE51}" srcOrd="1" destOrd="0" presId="urn:microsoft.com/office/officeart/2005/8/layout/hierarchy1"/>
    <dgm:cxn modelId="{09357545-78AF-4B98-9495-F0C98984E923}" type="presParOf" srcId="{C8776E79-4B5C-4B1E-BB4C-C9D6FED424E1}" destId="{970F6570-46F1-47F6-95C3-B71E41F43FE2}" srcOrd="1" destOrd="0" presId="urn:microsoft.com/office/officeart/2005/8/layout/hierarchy1"/>
    <dgm:cxn modelId="{21150C1F-10A9-4EE3-8441-01A46D79B9AA}" type="presParOf" srcId="{36F32666-C777-4B79-A4CB-EFE3F996FC67}" destId="{4B2AE311-EBA1-4E79-8A54-CCA0F80D7DA3}" srcOrd="2" destOrd="0" presId="urn:microsoft.com/office/officeart/2005/8/layout/hierarchy1"/>
    <dgm:cxn modelId="{5EED59EF-C781-454F-9B1E-C2B37704B9F5}" type="presParOf" srcId="{36F32666-C777-4B79-A4CB-EFE3F996FC67}" destId="{3DE3DBB5-DF86-409A-9BCD-A85DD91C5C93}" srcOrd="3" destOrd="0" presId="urn:microsoft.com/office/officeart/2005/8/layout/hierarchy1"/>
    <dgm:cxn modelId="{C518F2B0-254F-4781-8709-9095671C803E}" type="presParOf" srcId="{3DE3DBB5-DF86-409A-9BCD-A85DD91C5C93}" destId="{E811E8F1-7E0B-4102-B5D9-00EE8D5881D4}" srcOrd="0" destOrd="0" presId="urn:microsoft.com/office/officeart/2005/8/layout/hierarchy1"/>
    <dgm:cxn modelId="{F842F75F-9712-4E1A-A3A6-BE7CECEC8B2F}" type="presParOf" srcId="{E811E8F1-7E0B-4102-B5D9-00EE8D5881D4}" destId="{A258A75E-9B40-42FD-B9B8-4B64FA7A9B32}" srcOrd="0" destOrd="0" presId="urn:microsoft.com/office/officeart/2005/8/layout/hierarchy1"/>
    <dgm:cxn modelId="{180F6336-ED72-4219-A9D7-7E720767795B}" type="presParOf" srcId="{E811E8F1-7E0B-4102-B5D9-00EE8D5881D4}" destId="{1EBE41C2-C761-43DE-9E8F-98FAD3667E94}" srcOrd="1" destOrd="0" presId="urn:microsoft.com/office/officeart/2005/8/layout/hierarchy1"/>
    <dgm:cxn modelId="{E7009628-6B5E-477A-A0D4-4188EA2D3514}" type="presParOf" srcId="{3DE3DBB5-DF86-409A-9BCD-A85DD91C5C93}" destId="{8A7B7AD4-8BFC-43A9-BE55-0649B932D5F9}" srcOrd="1" destOrd="0" presId="urn:microsoft.com/office/officeart/2005/8/layout/hierarchy1"/>
    <dgm:cxn modelId="{1B4AED0E-851E-40BA-9A90-97BEEF9D1E51}" type="presParOf" srcId="{8A7B7AD4-8BFC-43A9-BE55-0649B932D5F9}" destId="{EC7A2655-3522-4F3D-8D74-47739576A48B}" srcOrd="0" destOrd="0" presId="urn:microsoft.com/office/officeart/2005/8/layout/hierarchy1"/>
    <dgm:cxn modelId="{A1F49359-B91D-40D2-B57D-769F9FB2BAF7}" type="presParOf" srcId="{8A7B7AD4-8BFC-43A9-BE55-0649B932D5F9}" destId="{DC2664A6-CFBA-414D-A383-B002A8C17DBF}" srcOrd="1" destOrd="0" presId="urn:microsoft.com/office/officeart/2005/8/layout/hierarchy1"/>
    <dgm:cxn modelId="{C6EAE14B-7704-447C-8347-EE3C4708BCC1}" type="presParOf" srcId="{DC2664A6-CFBA-414D-A383-B002A8C17DBF}" destId="{B8DA38FF-92F5-457E-9A94-53D633B78594}" srcOrd="0" destOrd="0" presId="urn:microsoft.com/office/officeart/2005/8/layout/hierarchy1"/>
    <dgm:cxn modelId="{6652D2CE-E8CC-42F8-AFE0-10D6324179B7}" type="presParOf" srcId="{B8DA38FF-92F5-457E-9A94-53D633B78594}" destId="{BBE848B5-4F2A-4B0E-9AF9-66FD99FA830E}" srcOrd="0" destOrd="0" presId="urn:microsoft.com/office/officeart/2005/8/layout/hierarchy1"/>
    <dgm:cxn modelId="{A299656F-79DB-4C5A-84E2-4FB9B3ED889E}" type="presParOf" srcId="{B8DA38FF-92F5-457E-9A94-53D633B78594}" destId="{D2F6F6D6-193E-4189-9171-3708DE5A2B63}" srcOrd="1" destOrd="0" presId="urn:microsoft.com/office/officeart/2005/8/layout/hierarchy1"/>
    <dgm:cxn modelId="{94095364-03D1-496E-9286-046C8DD98BF6}" type="presParOf" srcId="{DC2664A6-CFBA-414D-A383-B002A8C17DBF}" destId="{369B3B71-7EBB-4CA8-9426-4E242AE85CB5}" srcOrd="1" destOrd="0" presId="urn:microsoft.com/office/officeart/2005/8/layout/hierarchy1"/>
    <dgm:cxn modelId="{EC684D38-C615-4E73-9999-E9F747EBE18E}" type="presParOf" srcId="{369B3B71-7EBB-4CA8-9426-4E242AE85CB5}" destId="{7750FFE8-545D-4C87-89AA-14682DE20FC3}" srcOrd="0" destOrd="0" presId="urn:microsoft.com/office/officeart/2005/8/layout/hierarchy1"/>
    <dgm:cxn modelId="{59586612-E4C6-4BE1-90C9-7E490A825A6C}" type="presParOf" srcId="{369B3B71-7EBB-4CA8-9426-4E242AE85CB5}" destId="{58652AF7-3CF2-4A53-8D80-8184B7A923E0}" srcOrd="1" destOrd="0" presId="urn:microsoft.com/office/officeart/2005/8/layout/hierarchy1"/>
    <dgm:cxn modelId="{27729472-56DF-436C-AE20-093AA65C84AD}" type="presParOf" srcId="{58652AF7-3CF2-4A53-8D80-8184B7A923E0}" destId="{DF82E562-6627-4627-953E-9645F992E92F}" srcOrd="0" destOrd="0" presId="urn:microsoft.com/office/officeart/2005/8/layout/hierarchy1"/>
    <dgm:cxn modelId="{81A3C9A9-A066-4C91-9ECD-082988181F03}" type="presParOf" srcId="{DF82E562-6627-4627-953E-9645F992E92F}" destId="{AA226304-088B-4E74-9D48-3C3D6A5117A6}" srcOrd="0" destOrd="0" presId="urn:microsoft.com/office/officeart/2005/8/layout/hierarchy1"/>
    <dgm:cxn modelId="{DCE6BD6C-49D0-44A8-82BB-AD61D913579F}" type="presParOf" srcId="{DF82E562-6627-4627-953E-9645F992E92F}" destId="{6DE20871-89EE-4F9D-8B94-83F26F1E1754}" srcOrd="1" destOrd="0" presId="urn:microsoft.com/office/officeart/2005/8/layout/hierarchy1"/>
    <dgm:cxn modelId="{A56C5284-E57F-4BA9-B493-AF51072AECB8}" type="presParOf" srcId="{58652AF7-3CF2-4A53-8D80-8184B7A923E0}" destId="{1C5AD17F-6167-44C8-9F4B-53B573F0B725}" srcOrd="1" destOrd="0" presId="urn:microsoft.com/office/officeart/2005/8/layout/hierarchy1"/>
    <dgm:cxn modelId="{F78869C4-BFAD-4A53-833B-2EA439A87395}" type="presParOf" srcId="{369B3B71-7EBB-4CA8-9426-4E242AE85CB5}" destId="{392A7E8C-6E93-4550-8B48-E760EA2486FF}" srcOrd="2" destOrd="0" presId="urn:microsoft.com/office/officeart/2005/8/layout/hierarchy1"/>
    <dgm:cxn modelId="{50C7DAC1-0BD7-4918-8CD6-C1108FE8982B}" type="presParOf" srcId="{369B3B71-7EBB-4CA8-9426-4E242AE85CB5}" destId="{A55E7F49-5F42-4861-A9F0-00DD7403C433}" srcOrd="3" destOrd="0" presId="urn:microsoft.com/office/officeart/2005/8/layout/hierarchy1"/>
    <dgm:cxn modelId="{988AEF11-3AD4-4AE6-B794-4AA84A0BB403}" type="presParOf" srcId="{A55E7F49-5F42-4861-A9F0-00DD7403C433}" destId="{A53106D9-91FC-454E-8E46-DA8AFC09BDFC}" srcOrd="0" destOrd="0" presId="urn:microsoft.com/office/officeart/2005/8/layout/hierarchy1"/>
    <dgm:cxn modelId="{2D40D39F-C3BF-431E-8B4C-4123C00A9217}" type="presParOf" srcId="{A53106D9-91FC-454E-8E46-DA8AFC09BDFC}" destId="{2F809A09-9300-4C5A-9F8F-681B39F08910}" srcOrd="0" destOrd="0" presId="urn:microsoft.com/office/officeart/2005/8/layout/hierarchy1"/>
    <dgm:cxn modelId="{7B331B44-D1B8-4364-AABD-377BD32B2088}" type="presParOf" srcId="{A53106D9-91FC-454E-8E46-DA8AFC09BDFC}" destId="{3E1996CD-3B9F-43DC-8EEB-13C95BB8815E}" srcOrd="1" destOrd="0" presId="urn:microsoft.com/office/officeart/2005/8/layout/hierarchy1"/>
    <dgm:cxn modelId="{DD101AEA-3784-4A3A-95CD-6F1508B367E1}" type="presParOf" srcId="{A55E7F49-5F42-4861-A9F0-00DD7403C433}" destId="{42E58DB1-5B3F-4284-A7FC-F2150F5D3EA9}" srcOrd="1" destOrd="0" presId="urn:microsoft.com/office/officeart/2005/8/layout/hierarchy1"/>
    <dgm:cxn modelId="{29356B7D-2545-421B-AB92-2D0042643AA9}" type="presParOf" srcId="{8A7B7AD4-8BFC-43A9-BE55-0649B932D5F9}" destId="{3DF25F1C-680D-4E80-B537-EC2CC347444A}" srcOrd="2" destOrd="0" presId="urn:microsoft.com/office/officeart/2005/8/layout/hierarchy1"/>
    <dgm:cxn modelId="{75FE3B06-6ACF-4538-BEC8-73D92453260C}" type="presParOf" srcId="{8A7B7AD4-8BFC-43A9-BE55-0649B932D5F9}" destId="{3BEA482D-5B61-4C63-8B9C-5CE23906D068}" srcOrd="3" destOrd="0" presId="urn:microsoft.com/office/officeart/2005/8/layout/hierarchy1"/>
    <dgm:cxn modelId="{26E5DF9B-CAE3-48CB-9330-2E495BC3583C}" type="presParOf" srcId="{3BEA482D-5B61-4C63-8B9C-5CE23906D068}" destId="{3C3ACF3C-D116-4B73-AD4F-D76DD3E114B8}" srcOrd="0" destOrd="0" presId="urn:microsoft.com/office/officeart/2005/8/layout/hierarchy1"/>
    <dgm:cxn modelId="{34A8ECF8-81B2-42F2-B27A-95FECDCC265A}" type="presParOf" srcId="{3C3ACF3C-D116-4B73-AD4F-D76DD3E114B8}" destId="{9BC6FB11-019D-4B60-AB03-430183E3549A}" srcOrd="0" destOrd="0" presId="urn:microsoft.com/office/officeart/2005/8/layout/hierarchy1"/>
    <dgm:cxn modelId="{B78D88E3-55C2-429D-8C11-7C1578130A56}" type="presParOf" srcId="{3C3ACF3C-D116-4B73-AD4F-D76DD3E114B8}" destId="{5C817EBA-E335-4801-8577-5F251D85CDB0}" srcOrd="1" destOrd="0" presId="urn:microsoft.com/office/officeart/2005/8/layout/hierarchy1"/>
    <dgm:cxn modelId="{9A5C14E5-C345-43E6-BD91-9887DBB44546}" type="presParOf" srcId="{3BEA482D-5B61-4C63-8B9C-5CE23906D068}" destId="{64EBD89C-C828-43E6-95C2-8C6A07C83133}" srcOrd="1" destOrd="0" presId="urn:microsoft.com/office/officeart/2005/8/layout/hierarchy1"/>
    <dgm:cxn modelId="{84778998-5AC6-4210-AFC1-E8F6295C3A30}" type="presParOf" srcId="{64EBD89C-C828-43E6-95C2-8C6A07C83133}" destId="{29C87A65-F363-405E-BDE9-2DBC7A985CE0}" srcOrd="0" destOrd="0" presId="urn:microsoft.com/office/officeart/2005/8/layout/hierarchy1"/>
    <dgm:cxn modelId="{D84642B1-AF0E-4C20-B3F3-AFC10B5E0C0F}" type="presParOf" srcId="{64EBD89C-C828-43E6-95C2-8C6A07C83133}" destId="{9056FF9A-06BB-4539-AD02-B3DFA6835FAC}" srcOrd="1" destOrd="0" presId="urn:microsoft.com/office/officeart/2005/8/layout/hierarchy1"/>
    <dgm:cxn modelId="{7577440E-E636-4840-8374-90F474C3F0D6}" type="presParOf" srcId="{9056FF9A-06BB-4539-AD02-B3DFA6835FAC}" destId="{59C34AB2-D447-43C2-B586-57DC93072186}" srcOrd="0" destOrd="0" presId="urn:microsoft.com/office/officeart/2005/8/layout/hierarchy1"/>
    <dgm:cxn modelId="{321AEDE9-96F5-4AD4-8D6B-A5BD2A872811}" type="presParOf" srcId="{59C34AB2-D447-43C2-B586-57DC93072186}" destId="{8C4C407C-8850-49E5-8360-43F52D070F5E}" srcOrd="0" destOrd="0" presId="urn:microsoft.com/office/officeart/2005/8/layout/hierarchy1"/>
    <dgm:cxn modelId="{00895156-3EBB-41A7-905A-50737DDBF4AA}" type="presParOf" srcId="{59C34AB2-D447-43C2-B586-57DC93072186}" destId="{310D6798-22E9-45C4-81FB-4015E89236E8}" srcOrd="1" destOrd="0" presId="urn:microsoft.com/office/officeart/2005/8/layout/hierarchy1"/>
    <dgm:cxn modelId="{C48425A0-3EDF-4B4F-8928-E90042DBAFDA}" type="presParOf" srcId="{9056FF9A-06BB-4539-AD02-B3DFA6835FAC}" destId="{3A78550A-4182-4085-8D07-998579FF37D9}" srcOrd="1" destOrd="0" presId="urn:microsoft.com/office/officeart/2005/8/layout/hierarchy1"/>
    <dgm:cxn modelId="{CD17FD54-8F23-4471-A58F-535DD9750B6C}" type="presParOf" srcId="{64EBD89C-C828-43E6-95C2-8C6A07C83133}" destId="{4CA488D8-E78A-4572-859E-94CF551277C8}" srcOrd="2" destOrd="0" presId="urn:microsoft.com/office/officeart/2005/8/layout/hierarchy1"/>
    <dgm:cxn modelId="{4AC28017-CD24-49D6-B793-6FD8102EA12B}" type="presParOf" srcId="{64EBD89C-C828-43E6-95C2-8C6A07C83133}" destId="{C5F078A4-E7B2-4051-BAD0-DA60005600AB}" srcOrd="3" destOrd="0" presId="urn:microsoft.com/office/officeart/2005/8/layout/hierarchy1"/>
    <dgm:cxn modelId="{EBE1291D-7B84-496F-BDEC-888AA4E56F3A}" type="presParOf" srcId="{C5F078A4-E7B2-4051-BAD0-DA60005600AB}" destId="{3A4065C6-14DA-4398-B122-2E09DD4FE91F}" srcOrd="0" destOrd="0" presId="urn:microsoft.com/office/officeart/2005/8/layout/hierarchy1"/>
    <dgm:cxn modelId="{32BD01BD-BD98-48CB-85C9-E8F64F170203}" type="presParOf" srcId="{3A4065C6-14DA-4398-B122-2E09DD4FE91F}" destId="{E2387170-9543-4E56-9135-29BABFDFA46A}" srcOrd="0" destOrd="0" presId="urn:microsoft.com/office/officeart/2005/8/layout/hierarchy1"/>
    <dgm:cxn modelId="{56422E03-57AB-4BB3-8F90-3E0FA62B8091}" type="presParOf" srcId="{3A4065C6-14DA-4398-B122-2E09DD4FE91F}" destId="{65524F9E-4496-4FED-B554-71952578B2AA}" srcOrd="1" destOrd="0" presId="urn:microsoft.com/office/officeart/2005/8/layout/hierarchy1"/>
    <dgm:cxn modelId="{69053046-17F4-4B98-A0BD-1B36B1D96A34}" type="presParOf" srcId="{C5F078A4-E7B2-4051-BAD0-DA60005600AB}" destId="{DC6786D0-4812-4E72-A02E-C8244FF9573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C00C7-1C4E-4A96-B679-E84A285BD213}">
      <dsp:nvSpPr>
        <dsp:cNvPr id="0" name=""/>
        <dsp:cNvSpPr/>
      </dsp:nvSpPr>
      <dsp:spPr>
        <a:xfrm>
          <a:off x="0" y="285682"/>
          <a:ext cx="6970349" cy="260347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0977" tIns="604012" rIns="540977" bIns="14224" numCol="1" spcCol="1270" anchor="t" anchorCtr="0">
          <a:noAutofit/>
        </a:bodyPr>
        <a:lstStyle/>
        <a:p>
          <a:pPr marL="57150" lvl="1" indent="-57150" algn="l" defTabSz="88900">
            <a:lnSpc>
              <a:spcPct val="90000"/>
            </a:lnSpc>
            <a:spcBef>
              <a:spcPct val="0"/>
            </a:spcBef>
            <a:spcAft>
              <a:spcPct val="15000"/>
            </a:spcAft>
            <a:buChar char="•"/>
          </a:pPr>
          <a:endParaRPr lang="es-ES" sz="200" b="1" kern="1200" dirty="0"/>
        </a:p>
        <a:p>
          <a:pPr marL="171450" lvl="1" indent="-171450" algn="l" defTabSz="711200">
            <a:lnSpc>
              <a:spcPct val="90000"/>
            </a:lnSpc>
            <a:spcBef>
              <a:spcPct val="0"/>
            </a:spcBef>
            <a:spcAft>
              <a:spcPct val="15000"/>
            </a:spcAft>
            <a:buChar char="•"/>
          </a:pPr>
          <a:r>
            <a:rPr lang="es-ES" sz="1600" b="1" kern="1200" dirty="0"/>
            <a:t>Mayor de 18 años.</a:t>
          </a:r>
        </a:p>
        <a:p>
          <a:pPr marL="171450" lvl="1" indent="-171450" algn="l" defTabSz="711200">
            <a:lnSpc>
              <a:spcPct val="90000"/>
            </a:lnSpc>
            <a:spcBef>
              <a:spcPct val="0"/>
            </a:spcBef>
            <a:spcAft>
              <a:spcPct val="15000"/>
            </a:spcAft>
            <a:buChar char="•"/>
          </a:pPr>
          <a:r>
            <a:rPr lang="es-ES" sz="1600" b="1" kern="1200" dirty="0"/>
            <a:t>Personas de 16 años</a:t>
          </a:r>
          <a:r>
            <a:rPr lang="es-ES" sz="1600" kern="1200" dirty="0"/>
            <a:t> o mayores emancipadas o con la autorización de sus progenitores o tutores.</a:t>
          </a:r>
        </a:p>
        <a:p>
          <a:pPr marL="342900" lvl="2" indent="-171450" algn="l" defTabSz="711200">
            <a:lnSpc>
              <a:spcPct val="90000"/>
            </a:lnSpc>
            <a:spcBef>
              <a:spcPct val="0"/>
            </a:spcBef>
            <a:spcAft>
              <a:spcPct val="15000"/>
            </a:spcAft>
            <a:buChar char="•"/>
          </a:pPr>
          <a:r>
            <a:rPr lang="es-ES" sz="1600" b="1" kern="1200" dirty="0"/>
            <a:t>Prohibido menores: </a:t>
          </a:r>
          <a:r>
            <a:rPr lang="es-ES" sz="1600" kern="1200" dirty="0"/>
            <a:t>horas extras, trabajo nocturno, peligrosos o insalubres</a:t>
          </a:r>
        </a:p>
        <a:p>
          <a:pPr marL="171450" lvl="1" indent="-171450" algn="l" defTabSz="711200">
            <a:lnSpc>
              <a:spcPct val="90000"/>
            </a:lnSpc>
            <a:spcBef>
              <a:spcPct val="0"/>
            </a:spcBef>
            <a:spcAft>
              <a:spcPct val="15000"/>
            </a:spcAft>
            <a:buChar char="•"/>
          </a:pPr>
          <a:r>
            <a:rPr lang="es-ES" sz="1600" b="1" kern="1200" dirty="0"/>
            <a:t>Excepcionalmente menores de 16 </a:t>
          </a:r>
          <a:r>
            <a:rPr lang="es-ES" sz="1600" kern="1200" dirty="0"/>
            <a:t>en espectáculos públicos.</a:t>
          </a:r>
        </a:p>
        <a:p>
          <a:pPr marL="171450" lvl="1" indent="-171450" algn="l" defTabSz="711200">
            <a:lnSpc>
              <a:spcPct val="90000"/>
            </a:lnSpc>
            <a:spcBef>
              <a:spcPct val="0"/>
            </a:spcBef>
            <a:spcAft>
              <a:spcPct val="15000"/>
            </a:spcAft>
            <a:buChar char="•"/>
          </a:pPr>
          <a:r>
            <a:rPr lang="es-ES" sz="1600" b="1" kern="1200" dirty="0"/>
            <a:t>Los extranjeros fuera de la UE </a:t>
          </a:r>
          <a:r>
            <a:rPr lang="es-ES" sz="1600" kern="1200" dirty="0"/>
            <a:t>necesitan autorización de trabajo y residencia para poder trabajar</a:t>
          </a:r>
        </a:p>
      </dsp:txBody>
      <dsp:txXfrm>
        <a:off x="0" y="285682"/>
        <a:ext cx="6970349" cy="2603475"/>
      </dsp:txXfrm>
    </dsp:sp>
    <dsp:sp modelId="{8417816E-DD5F-400F-99A2-D2E016E40202}">
      <dsp:nvSpPr>
        <dsp:cNvPr id="0" name=""/>
        <dsp:cNvSpPr/>
      </dsp:nvSpPr>
      <dsp:spPr>
        <a:xfrm>
          <a:off x="348517" y="22781"/>
          <a:ext cx="4879244"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424" tIns="0" rIns="184424" bIns="0" numCol="1" spcCol="1270" anchor="ctr" anchorCtr="0">
          <a:noAutofit/>
        </a:bodyPr>
        <a:lstStyle/>
        <a:p>
          <a:pPr marL="0" lvl="0" indent="0" algn="l" defTabSz="1066800">
            <a:lnSpc>
              <a:spcPct val="90000"/>
            </a:lnSpc>
            <a:spcBef>
              <a:spcPct val="0"/>
            </a:spcBef>
            <a:spcAft>
              <a:spcPct val="35000"/>
            </a:spcAft>
            <a:buNone/>
          </a:pPr>
          <a:r>
            <a:rPr lang="es-ES" sz="2400" kern="1200" dirty="0"/>
            <a:t>TRABAJADOR</a:t>
          </a:r>
        </a:p>
      </dsp:txBody>
      <dsp:txXfrm>
        <a:off x="390307" y="64571"/>
        <a:ext cx="4795664" cy="772500"/>
      </dsp:txXfrm>
    </dsp:sp>
    <dsp:sp modelId="{5C422E02-1BE0-4138-8CA2-81A3C5670997}">
      <dsp:nvSpPr>
        <dsp:cNvPr id="0" name=""/>
        <dsp:cNvSpPr/>
      </dsp:nvSpPr>
      <dsp:spPr>
        <a:xfrm>
          <a:off x="0" y="3638936"/>
          <a:ext cx="6970349" cy="95917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0977" tIns="604012" rIns="540977"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Persona física, jurídica.</a:t>
          </a:r>
        </a:p>
      </dsp:txBody>
      <dsp:txXfrm>
        <a:off x="0" y="3638936"/>
        <a:ext cx="6970349" cy="959175"/>
      </dsp:txXfrm>
    </dsp:sp>
    <dsp:sp modelId="{0E22C208-4781-4739-A631-33A72E2B1348}">
      <dsp:nvSpPr>
        <dsp:cNvPr id="0" name=""/>
        <dsp:cNvSpPr/>
      </dsp:nvSpPr>
      <dsp:spPr>
        <a:xfrm>
          <a:off x="348517" y="3210896"/>
          <a:ext cx="4879244" cy="8560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424" tIns="0" rIns="184424" bIns="0" numCol="1" spcCol="1270" anchor="ctr" anchorCtr="0">
          <a:noAutofit/>
        </a:bodyPr>
        <a:lstStyle/>
        <a:p>
          <a:pPr marL="0" lvl="0" indent="0" algn="l" defTabSz="1066800">
            <a:lnSpc>
              <a:spcPct val="90000"/>
            </a:lnSpc>
            <a:spcBef>
              <a:spcPct val="0"/>
            </a:spcBef>
            <a:spcAft>
              <a:spcPct val="35000"/>
            </a:spcAft>
            <a:buNone/>
          </a:pPr>
          <a:r>
            <a:rPr lang="es-ES" sz="2400" kern="1200" dirty="0"/>
            <a:t>EMPRESARIO</a:t>
          </a:r>
        </a:p>
      </dsp:txBody>
      <dsp:txXfrm>
        <a:off x="390307" y="3252686"/>
        <a:ext cx="4795664"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488D8-E78A-4572-859E-94CF551277C8}">
      <dsp:nvSpPr>
        <dsp:cNvPr id="0" name=""/>
        <dsp:cNvSpPr/>
      </dsp:nvSpPr>
      <dsp:spPr>
        <a:xfrm>
          <a:off x="6987408" y="3897376"/>
          <a:ext cx="792101" cy="376968"/>
        </a:xfrm>
        <a:custGeom>
          <a:avLst/>
          <a:gdLst/>
          <a:ahLst/>
          <a:cxnLst/>
          <a:rect l="0" t="0" r="0" b="0"/>
          <a:pathLst>
            <a:path>
              <a:moveTo>
                <a:pt x="0" y="0"/>
              </a:moveTo>
              <a:lnTo>
                <a:pt x="0" y="256892"/>
              </a:lnTo>
              <a:lnTo>
                <a:pt x="792101" y="256892"/>
              </a:lnTo>
              <a:lnTo>
                <a:pt x="792101"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C87A65-F363-405E-BDE9-2DBC7A985CE0}">
      <dsp:nvSpPr>
        <dsp:cNvPr id="0" name=""/>
        <dsp:cNvSpPr/>
      </dsp:nvSpPr>
      <dsp:spPr>
        <a:xfrm>
          <a:off x="6195306" y="3897376"/>
          <a:ext cx="792101" cy="376968"/>
        </a:xfrm>
        <a:custGeom>
          <a:avLst/>
          <a:gdLst/>
          <a:ahLst/>
          <a:cxnLst/>
          <a:rect l="0" t="0" r="0" b="0"/>
          <a:pathLst>
            <a:path>
              <a:moveTo>
                <a:pt x="792101" y="0"/>
              </a:moveTo>
              <a:lnTo>
                <a:pt x="792101" y="256892"/>
              </a:lnTo>
              <a:lnTo>
                <a:pt x="0" y="256892"/>
              </a:lnTo>
              <a:lnTo>
                <a:pt x="0"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F25F1C-680D-4E80-B537-EC2CC347444A}">
      <dsp:nvSpPr>
        <dsp:cNvPr id="0" name=""/>
        <dsp:cNvSpPr/>
      </dsp:nvSpPr>
      <dsp:spPr>
        <a:xfrm>
          <a:off x="5403205" y="2697342"/>
          <a:ext cx="1584203" cy="376968"/>
        </a:xfrm>
        <a:custGeom>
          <a:avLst/>
          <a:gdLst/>
          <a:ahLst/>
          <a:cxnLst/>
          <a:rect l="0" t="0" r="0" b="0"/>
          <a:pathLst>
            <a:path>
              <a:moveTo>
                <a:pt x="0" y="0"/>
              </a:moveTo>
              <a:lnTo>
                <a:pt x="0" y="256892"/>
              </a:lnTo>
              <a:lnTo>
                <a:pt x="1584203" y="256892"/>
              </a:lnTo>
              <a:lnTo>
                <a:pt x="1584203"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92A7E8C-6E93-4550-8B48-E760EA2486FF}">
      <dsp:nvSpPr>
        <dsp:cNvPr id="0" name=""/>
        <dsp:cNvSpPr/>
      </dsp:nvSpPr>
      <dsp:spPr>
        <a:xfrm>
          <a:off x="4164650" y="3881417"/>
          <a:ext cx="446452" cy="392927"/>
        </a:xfrm>
        <a:custGeom>
          <a:avLst/>
          <a:gdLst/>
          <a:ahLst/>
          <a:cxnLst/>
          <a:rect l="0" t="0" r="0" b="0"/>
          <a:pathLst>
            <a:path>
              <a:moveTo>
                <a:pt x="0" y="0"/>
              </a:moveTo>
              <a:lnTo>
                <a:pt x="0" y="272852"/>
              </a:lnTo>
              <a:lnTo>
                <a:pt x="446452" y="272852"/>
              </a:lnTo>
              <a:lnTo>
                <a:pt x="446452" y="392927"/>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50FFE8-545D-4C87-89AA-14682DE20FC3}">
      <dsp:nvSpPr>
        <dsp:cNvPr id="0" name=""/>
        <dsp:cNvSpPr/>
      </dsp:nvSpPr>
      <dsp:spPr>
        <a:xfrm>
          <a:off x="3026900" y="3881417"/>
          <a:ext cx="1137750" cy="392927"/>
        </a:xfrm>
        <a:custGeom>
          <a:avLst/>
          <a:gdLst/>
          <a:ahLst/>
          <a:cxnLst/>
          <a:rect l="0" t="0" r="0" b="0"/>
          <a:pathLst>
            <a:path>
              <a:moveTo>
                <a:pt x="1137750" y="0"/>
              </a:moveTo>
              <a:lnTo>
                <a:pt x="1137750" y="272852"/>
              </a:lnTo>
              <a:lnTo>
                <a:pt x="0" y="272852"/>
              </a:lnTo>
              <a:lnTo>
                <a:pt x="0" y="392927"/>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7A2655-3522-4F3D-8D74-47739576A48B}">
      <dsp:nvSpPr>
        <dsp:cNvPr id="0" name=""/>
        <dsp:cNvSpPr/>
      </dsp:nvSpPr>
      <dsp:spPr>
        <a:xfrm>
          <a:off x="4164650" y="2697342"/>
          <a:ext cx="1238554" cy="361009"/>
        </a:xfrm>
        <a:custGeom>
          <a:avLst/>
          <a:gdLst/>
          <a:ahLst/>
          <a:cxnLst/>
          <a:rect l="0" t="0" r="0" b="0"/>
          <a:pathLst>
            <a:path>
              <a:moveTo>
                <a:pt x="1238554" y="0"/>
              </a:moveTo>
              <a:lnTo>
                <a:pt x="1238554" y="240933"/>
              </a:lnTo>
              <a:lnTo>
                <a:pt x="0" y="240933"/>
              </a:lnTo>
              <a:lnTo>
                <a:pt x="0" y="361009"/>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2AE311-EBA1-4E79-8A54-CCA0F80D7DA3}">
      <dsp:nvSpPr>
        <dsp:cNvPr id="0" name=""/>
        <dsp:cNvSpPr/>
      </dsp:nvSpPr>
      <dsp:spPr>
        <a:xfrm>
          <a:off x="3368719" y="1148089"/>
          <a:ext cx="2034485" cy="726186"/>
        </a:xfrm>
        <a:custGeom>
          <a:avLst/>
          <a:gdLst/>
          <a:ahLst/>
          <a:cxnLst/>
          <a:rect l="0" t="0" r="0" b="0"/>
          <a:pathLst>
            <a:path>
              <a:moveTo>
                <a:pt x="0" y="0"/>
              </a:moveTo>
              <a:lnTo>
                <a:pt x="0" y="606111"/>
              </a:lnTo>
              <a:lnTo>
                <a:pt x="2034485" y="606111"/>
              </a:lnTo>
              <a:lnTo>
                <a:pt x="2034485" y="726186"/>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E608CA-4517-4673-9513-B3AC55B436A6}">
      <dsp:nvSpPr>
        <dsp:cNvPr id="0" name=""/>
        <dsp:cNvSpPr/>
      </dsp:nvSpPr>
      <dsp:spPr>
        <a:xfrm>
          <a:off x="1442696" y="2697342"/>
          <a:ext cx="792101" cy="376968"/>
        </a:xfrm>
        <a:custGeom>
          <a:avLst/>
          <a:gdLst/>
          <a:ahLst/>
          <a:cxnLst/>
          <a:rect l="0" t="0" r="0" b="0"/>
          <a:pathLst>
            <a:path>
              <a:moveTo>
                <a:pt x="0" y="0"/>
              </a:moveTo>
              <a:lnTo>
                <a:pt x="0" y="256892"/>
              </a:lnTo>
              <a:lnTo>
                <a:pt x="792101" y="256892"/>
              </a:lnTo>
              <a:lnTo>
                <a:pt x="792101"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05951E-3682-484D-A54E-E86A8E95D414}">
      <dsp:nvSpPr>
        <dsp:cNvPr id="0" name=""/>
        <dsp:cNvSpPr/>
      </dsp:nvSpPr>
      <dsp:spPr>
        <a:xfrm>
          <a:off x="650595" y="2697342"/>
          <a:ext cx="792101" cy="376968"/>
        </a:xfrm>
        <a:custGeom>
          <a:avLst/>
          <a:gdLst/>
          <a:ahLst/>
          <a:cxnLst/>
          <a:rect l="0" t="0" r="0" b="0"/>
          <a:pathLst>
            <a:path>
              <a:moveTo>
                <a:pt x="792101" y="0"/>
              </a:moveTo>
              <a:lnTo>
                <a:pt x="792101" y="256892"/>
              </a:lnTo>
              <a:lnTo>
                <a:pt x="0" y="256892"/>
              </a:lnTo>
              <a:lnTo>
                <a:pt x="0"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463180-1596-4BDE-A913-A56FDAFCA171}">
      <dsp:nvSpPr>
        <dsp:cNvPr id="0" name=""/>
        <dsp:cNvSpPr/>
      </dsp:nvSpPr>
      <dsp:spPr>
        <a:xfrm>
          <a:off x="1442696" y="1148089"/>
          <a:ext cx="1926022" cy="726186"/>
        </a:xfrm>
        <a:custGeom>
          <a:avLst/>
          <a:gdLst/>
          <a:ahLst/>
          <a:cxnLst/>
          <a:rect l="0" t="0" r="0" b="0"/>
          <a:pathLst>
            <a:path>
              <a:moveTo>
                <a:pt x="1926022" y="0"/>
              </a:moveTo>
              <a:lnTo>
                <a:pt x="1926022" y="606111"/>
              </a:lnTo>
              <a:lnTo>
                <a:pt x="0" y="606111"/>
              </a:lnTo>
              <a:lnTo>
                <a:pt x="0" y="726186"/>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B4D50B-A4B9-4354-BDB5-1307B2E6064B}">
      <dsp:nvSpPr>
        <dsp:cNvPr id="0" name=""/>
        <dsp:cNvSpPr/>
      </dsp:nvSpPr>
      <dsp:spPr>
        <a:xfrm>
          <a:off x="2720636" y="32502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93EF1F3-D4B4-4604-BC81-9F665D7C6F06}">
      <dsp:nvSpPr>
        <dsp:cNvPr id="0" name=""/>
        <dsp:cNvSpPr/>
      </dsp:nvSpPr>
      <dsp:spPr>
        <a:xfrm>
          <a:off x="2864654" y="461841"/>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dirty="0"/>
            <a:t>SEGÚN SU DURACIÓN </a:t>
          </a:r>
          <a:endParaRPr lang="ca-ES" sz="1300" b="1" kern="1200" dirty="0"/>
        </a:p>
      </dsp:txBody>
      <dsp:txXfrm>
        <a:off x="2888761" y="485948"/>
        <a:ext cx="1247952" cy="774851"/>
      </dsp:txXfrm>
    </dsp:sp>
    <dsp:sp modelId="{2E0ED89D-B18D-493E-9EB8-5C5934A0EFF3}">
      <dsp:nvSpPr>
        <dsp:cNvPr id="0" name=""/>
        <dsp:cNvSpPr/>
      </dsp:nvSpPr>
      <dsp:spPr>
        <a:xfrm>
          <a:off x="794613" y="1874276"/>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6933AD5-1202-49B7-8B32-398A69CD05C0}">
      <dsp:nvSpPr>
        <dsp:cNvPr id="0" name=""/>
        <dsp:cNvSpPr/>
      </dsp:nvSpPr>
      <dsp:spPr>
        <a:xfrm>
          <a:off x="938632" y="2011094"/>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rgbClr val="FF0000"/>
              </a:solidFill>
            </a:rPr>
            <a:t>INDEFINIDOS</a:t>
          </a:r>
          <a:r>
            <a:rPr lang="es-ES" sz="1000" kern="1200" dirty="0"/>
            <a:t> </a:t>
          </a:r>
          <a:endParaRPr lang="ca-ES" sz="1000" kern="1200" dirty="0"/>
        </a:p>
      </dsp:txBody>
      <dsp:txXfrm>
        <a:off x="962739" y="2035201"/>
        <a:ext cx="1247952" cy="774851"/>
      </dsp:txXfrm>
    </dsp:sp>
    <dsp:sp modelId="{A6DEC692-7C88-4F0D-8EED-9659A4C72270}">
      <dsp:nvSpPr>
        <dsp:cNvPr id="0" name=""/>
        <dsp:cNvSpPr/>
      </dsp:nvSpPr>
      <dsp:spPr>
        <a:xfrm>
          <a:off x="2511" y="3074310"/>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165D5B-9854-4DF5-B1FE-34D9819A42BD}">
      <dsp:nvSpPr>
        <dsp:cNvPr id="0" name=""/>
        <dsp:cNvSpPr/>
      </dsp:nvSpPr>
      <dsp:spPr>
        <a:xfrm>
          <a:off x="146530" y="3211128"/>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FF0000"/>
              </a:solidFill>
            </a:rPr>
            <a:t>Ordinario</a:t>
          </a:r>
          <a:endParaRPr lang="ca-ES" sz="1200" kern="1200" dirty="0">
            <a:solidFill>
              <a:srgbClr val="FF0000"/>
            </a:solidFill>
          </a:endParaRPr>
        </a:p>
      </dsp:txBody>
      <dsp:txXfrm>
        <a:off x="170637" y="3235235"/>
        <a:ext cx="1247952" cy="774851"/>
      </dsp:txXfrm>
    </dsp:sp>
    <dsp:sp modelId="{842EC5A6-3348-46C7-96BB-CA9AD070DA02}">
      <dsp:nvSpPr>
        <dsp:cNvPr id="0" name=""/>
        <dsp:cNvSpPr/>
      </dsp:nvSpPr>
      <dsp:spPr>
        <a:xfrm>
          <a:off x="1586715" y="3074310"/>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701A2D0-864A-4AA5-9C30-A2A9E4E3DE51}">
      <dsp:nvSpPr>
        <dsp:cNvPr id="0" name=""/>
        <dsp:cNvSpPr/>
      </dsp:nvSpPr>
      <dsp:spPr>
        <a:xfrm>
          <a:off x="1730733" y="3211128"/>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FF0000"/>
              </a:solidFill>
            </a:rPr>
            <a:t>Fijo discontinuo</a:t>
          </a:r>
          <a:endParaRPr lang="ca-ES" sz="1200" kern="1200" dirty="0">
            <a:solidFill>
              <a:srgbClr val="FF0000"/>
            </a:solidFill>
          </a:endParaRPr>
        </a:p>
      </dsp:txBody>
      <dsp:txXfrm>
        <a:off x="1754840" y="3235235"/>
        <a:ext cx="1247952" cy="774851"/>
      </dsp:txXfrm>
    </dsp:sp>
    <dsp:sp modelId="{A258A75E-9B40-42FD-B9B8-4B64FA7A9B32}">
      <dsp:nvSpPr>
        <dsp:cNvPr id="0" name=""/>
        <dsp:cNvSpPr/>
      </dsp:nvSpPr>
      <dsp:spPr>
        <a:xfrm>
          <a:off x="4755122" y="1874276"/>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EBE41C2-C761-43DE-9E8F-98FAD3667E94}">
      <dsp:nvSpPr>
        <dsp:cNvPr id="0" name=""/>
        <dsp:cNvSpPr/>
      </dsp:nvSpPr>
      <dsp:spPr>
        <a:xfrm>
          <a:off x="4899140" y="2011094"/>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TEMPORALES</a:t>
          </a:r>
          <a:r>
            <a:rPr lang="es-ES" sz="1000" kern="1200" dirty="0"/>
            <a:t> </a:t>
          </a:r>
          <a:endParaRPr lang="ca-ES" sz="1000" kern="1200" dirty="0"/>
        </a:p>
      </dsp:txBody>
      <dsp:txXfrm>
        <a:off x="4923247" y="2035201"/>
        <a:ext cx="1247952" cy="774851"/>
      </dsp:txXfrm>
    </dsp:sp>
    <dsp:sp modelId="{BBE848B5-4F2A-4B0E-9AF9-66FD99FA830E}">
      <dsp:nvSpPr>
        <dsp:cNvPr id="0" name=""/>
        <dsp:cNvSpPr/>
      </dsp:nvSpPr>
      <dsp:spPr>
        <a:xfrm>
          <a:off x="3516567" y="3058351"/>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F6F6D6-193E-4189-9171-3708DE5A2B63}">
      <dsp:nvSpPr>
        <dsp:cNvPr id="0" name=""/>
        <dsp:cNvSpPr/>
      </dsp:nvSpPr>
      <dsp:spPr>
        <a:xfrm>
          <a:off x="3660585" y="3195169"/>
          <a:ext cx="1296166" cy="823065"/>
        </a:xfrm>
        <a:prstGeom prst="roundRect">
          <a:avLst>
            <a:gd name="adj" fmla="val 10000"/>
          </a:avLst>
        </a:prstGeom>
        <a:solidFill>
          <a:srgbClr val="FFFF00">
            <a:alpha val="90000"/>
          </a:srgb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Formativos</a:t>
          </a:r>
        </a:p>
      </dsp:txBody>
      <dsp:txXfrm>
        <a:off x="3684692" y="3219276"/>
        <a:ext cx="1247952" cy="774851"/>
      </dsp:txXfrm>
    </dsp:sp>
    <dsp:sp modelId="{AA226304-088B-4E74-9D48-3C3D6A5117A6}">
      <dsp:nvSpPr>
        <dsp:cNvPr id="0" name=""/>
        <dsp:cNvSpPr/>
      </dsp:nvSpPr>
      <dsp:spPr>
        <a:xfrm>
          <a:off x="2378817" y="427434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DE20871-89EE-4F9D-8B94-83F26F1E1754}">
      <dsp:nvSpPr>
        <dsp:cNvPr id="0" name=""/>
        <dsp:cNvSpPr/>
      </dsp:nvSpPr>
      <dsp:spPr>
        <a:xfrm>
          <a:off x="2522835" y="4411162"/>
          <a:ext cx="1296166" cy="823065"/>
        </a:xfrm>
        <a:prstGeom prst="roundRect">
          <a:avLst>
            <a:gd name="adj" fmla="val 10000"/>
          </a:avLst>
        </a:prstGeom>
        <a:solidFill>
          <a:srgbClr val="FFFF00">
            <a:alpha val="90000"/>
          </a:srgb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Para la obtención de Práctica profesional</a:t>
          </a:r>
        </a:p>
      </dsp:txBody>
      <dsp:txXfrm>
        <a:off x="2546942" y="4435269"/>
        <a:ext cx="1247952" cy="774851"/>
      </dsp:txXfrm>
    </dsp:sp>
    <dsp:sp modelId="{2F809A09-9300-4C5A-9F8F-681B39F08910}">
      <dsp:nvSpPr>
        <dsp:cNvPr id="0" name=""/>
        <dsp:cNvSpPr/>
      </dsp:nvSpPr>
      <dsp:spPr>
        <a:xfrm>
          <a:off x="3963020" y="427434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1996CD-3B9F-43DC-8EEB-13C95BB8815E}">
      <dsp:nvSpPr>
        <dsp:cNvPr id="0" name=""/>
        <dsp:cNvSpPr/>
      </dsp:nvSpPr>
      <dsp:spPr>
        <a:xfrm>
          <a:off x="4107038" y="4411162"/>
          <a:ext cx="1296166" cy="823065"/>
        </a:xfrm>
        <a:prstGeom prst="roundRect">
          <a:avLst>
            <a:gd name="adj" fmla="val 10000"/>
          </a:avLst>
        </a:prstGeom>
        <a:solidFill>
          <a:srgbClr val="FFFF00">
            <a:alpha val="90000"/>
          </a:srgb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Formación en alternancia</a:t>
          </a:r>
        </a:p>
      </dsp:txBody>
      <dsp:txXfrm>
        <a:off x="4131145" y="4435269"/>
        <a:ext cx="1247952" cy="774851"/>
      </dsp:txXfrm>
    </dsp:sp>
    <dsp:sp modelId="{9BC6FB11-019D-4B60-AB03-430183E3549A}">
      <dsp:nvSpPr>
        <dsp:cNvPr id="0" name=""/>
        <dsp:cNvSpPr/>
      </dsp:nvSpPr>
      <dsp:spPr>
        <a:xfrm>
          <a:off x="6339325" y="3074310"/>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C817EBA-E335-4801-8577-5F251D85CDB0}">
      <dsp:nvSpPr>
        <dsp:cNvPr id="0" name=""/>
        <dsp:cNvSpPr/>
      </dsp:nvSpPr>
      <dsp:spPr>
        <a:xfrm>
          <a:off x="6483343" y="3211128"/>
          <a:ext cx="1296166" cy="823065"/>
        </a:xfrm>
        <a:prstGeom prst="roundRect">
          <a:avLst>
            <a:gd name="adj" fmla="val 10000"/>
          </a:avLst>
        </a:prstGeom>
        <a:solidFill>
          <a:schemeClr val="accent5">
            <a:lumMod val="40000"/>
            <a:lumOff val="60000"/>
            <a:alpha val="9000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Duración determinada</a:t>
          </a:r>
          <a:endParaRPr lang="ca-ES" sz="1200" b="1" kern="1200" dirty="0"/>
        </a:p>
      </dsp:txBody>
      <dsp:txXfrm>
        <a:off x="6507450" y="3235235"/>
        <a:ext cx="1247952" cy="774851"/>
      </dsp:txXfrm>
    </dsp:sp>
    <dsp:sp modelId="{8C4C407C-8850-49E5-8360-43F52D070F5E}">
      <dsp:nvSpPr>
        <dsp:cNvPr id="0" name=""/>
        <dsp:cNvSpPr/>
      </dsp:nvSpPr>
      <dsp:spPr>
        <a:xfrm>
          <a:off x="5547223" y="4274344"/>
          <a:ext cx="1296166" cy="963266"/>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10D6798-22E9-45C4-81FB-4015E89236E8}">
      <dsp:nvSpPr>
        <dsp:cNvPr id="0" name=""/>
        <dsp:cNvSpPr/>
      </dsp:nvSpPr>
      <dsp:spPr>
        <a:xfrm>
          <a:off x="5691242" y="4411162"/>
          <a:ext cx="1296166" cy="963266"/>
        </a:xfrm>
        <a:prstGeom prst="roundRect">
          <a:avLst>
            <a:gd name="adj" fmla="val 10000"/>
          </a:avLst>
        </a:prstGeom>
        <a:solidFill>
          <a:schemeClr val="accent5">
            <a:lumMod val="40000"/>
            <a:lumOff val="60000"/>
            <a:alpha val="9000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i="0" kern="1200" dirty="0"/>
            <a:t>Circunstancias de la producción</a:t>
          </a:r>
          <a:endParaRPr lang="ca-ES" sz="1100" i="0" kern="1200" dirty="0"/>
        </a:p>
      </dsp:txBody>
      <dsp:txXfrm>
        <a:off x="5719455" y="4439375"/>
        <a:ext cx="1239740" cy="906840"/>
      </dsp:txXfrm>
    </dsp:sp>
    <dsp:sp modelId="{E2387170-9543-4E56-9135-29BABFDFA46A}">
      <dsp:nvSpPr>
        <dsp:cNvPr id="0" name=""/>
        <dsp:cNvSpPr/>
      </dsp:nvSpPr>
      <dsp:spPr>
        <a:xfrm>
          <a:off x="7131427" y="427434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5524F9E-4496-4FED-B554-71952578B2AA}">
      <dsp:nvSpPr>
        <dsp:cNvPr id="0" name=""/>
        <dsp:cNvSpPr/>
      </dsp:nvSpPr>
      <dsp:spPr>
        <a:xfrm>
          <a:off x="7275445" y="4411162"/>
          <a:ext cx="1296166" cy="823065"/>
        </a:xfrm>
        <a:prstGeom prst="roundRect">
          <a:avLst>
            <a:gd name="adj" fmla="val 10000"/>
          </a:avLst>
        </a:prstGeom>
        <a:solidFill>
          <a:schemeClr val="accent5">
            <a:lumMod val="40000"/>
            <a:lumOff val="60000"/>
            <a:alpha val="9000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ca-ES" sz="1100" i="0" kern="1200" dirty="0"/>
            <a:t>Sustitución de personal</a:t>
          </a:r>
        </a:p>
      </dsp:txBody>
      <dsp:txXfrm>
        <a:off x="7299552" y="4435269"/>
        <a:ext cx="1247952" cy="774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488D8-E78A-4572-859E-94CF551277C8}">
      <dsp:nvSpPr>
        <dsp:cNvPr id="0" name=""/>
        <dsp:cNvSpPr/>
      </dsp:nvSpPr>
      <dsp:spPr>
        <a:xfrm>
          <a:off x="6987408" y="3897376"/>
          <a:ext cx="792101" cy="376968"/>
        </a:xfrm>
        <a:custGeom>
          <a:avLst/>
          <a:gdLst/>
          <a:ahLst/>
          <a:cxnLst/>
          <a:rect l="0" t="0" r="0" b="0"/>
          <a:pathLst>
            <a:path>
              <a:moveTo>
                <a:pt x="0" y="0"/>
              </a:moveTo>
              <a:lnTo>
                <a:pt x="0" y="256892"/>
              </a:lnTo>
              <a:lnTo>
                <a:pt x="792101" y="256892"/>
              </a:lnTo>
              <a:lnTo>
                <a:pt x="792101"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C87A65-F363-405E-BDE9-2DBC7A985CE0}">
      <dsp:nvSpPr>
        <dsp:cNvPr id="0" name=""/>
        <dsp:cNvSpPr/>
      </dsp:nvSpPr>
      <dsp:spPr>
        <a:xfrm>
          <a:off x="6195306" y="3897376"/>
          <a:ext cx="792101" cy="376968"/>
        </a:xfrm>
        <a:custGeom>
          <a:avLst/>
          <a:gdLst/>
          <a:ahLst/>
          <a:cxnLst/>
          <a:rect l="0" t="0" r="0" b="0"/>
          <a:pathLst>
            <a:path>
              <a:moveTo>
                <a:pt x="792101" y="0"/>
              </a:moveTo>
              <a:lnTo>
                <a:pt x="792101" y="256892"/>
              </a:lnTo>
              <a:lnTo>
                <a:pt x="0" y="256892"/>
              </a:lnTo>
              <a:lnTo>
                <a:pt x="0"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F25F1C-680D-4E80-B537-EC2CC347444A}">
      <dsp:nvSpPr>
        <dsp:cNvPr id="0" name=""/>
        <dsp:cNvSpPr/>
      </dsp:nvSpPr>
      <dsp:spPr>
        <a:xfrm>
          <a:off x="5403205" y="2697342"/>
          <a:ext cx="1584203" cy="376968"/>
        </a:xfrm>
        <a:custGeom>
          <a:avLst/>
          <a:gdLst/>
          <a:ahLst/>
          <a:cxnLst/>
          <a:rect l="0" t="0" r="0" b="0"/>
          <a:pathLst>
            <a:path>
              <a:moveTo>
                <a:pt x="0" y="0"/>
              </a:moveTo>
              <a:lnTo>
                <a:pt x="0" y="256892"/>
              </a:lnTo>
              <a:lnTo>
                <a:pt x="1584203" y="256892"/>
              </a:lnTo>
              <a:lnTo>
                <a:pt x="1584203"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92A7E8C-6E93-4550-8B48-E760EA2486FF}">
      <dsp:nvSpPr>
        <dsp:cNvPr id="0" name=""/>
        <dsp:cNvSpPr/>
      </dsp:nvSpPr>
      <dsp:spPr>
        <a:xfrm>
          <a:off x="4164650" y="3881417"/>
          <a:ext cx="446452" cy="392927"/>
        </a:xfrm>
        <a:custGeom>
          <a:avLst/>
          <a:gdLst/>
          <a:ahLst/>
          <a:cxnLst/>
          <a:rect l="0" t="0" r="0" b="0"/>
          <a:pathLst>
            <a:path>
              <a:moveTo>
                <a:pt x="0" y="0"/>
              </a:moveTo>
              <a:lnTo>
                <a:pt x="0" y="272852"/>
              </a:lnTo>
              <a:lnTo>
                <a:pt x="446452" y="272852"/>
              </a:lnTo>
              <a:lnTo>
                <a:pt x="446452" y="392927"/>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50FFE8-545D-4C87-89AA-14682DE20FC3}">
      <dsp:nvSpPr>
        <dsp:cNvPr id="0" name=""/>
        <dsp:cNvSpPr/>
      </dsp:nvSpPr>
      <dsp:spPr>
        <a:xfrm>
          <a:off x="3026900" y="3881417"/>
          <a:ext cx="1137750" cy="392927"/>
        </a:xfrm>
        <a:custGeom>
          <a:avLst/>
          <a:gdLst/>
          <a:ahLst/>
          <a:cxnLst/>
          <a:rect l="0" t="0" r="0" b="0"/>
          <a:pathLst>
            <a:path>
              <a:moveTo>
                <a:pt x="1137750" y="0"/>
              </a:moveTo>
              <a:lnTo>
                <a:pt x="1137750" y="272852"/>
              </a:lnTo>
              <a:lnTo>
                <a:pt x="0" y="272852"/>
              </a:lnTo>
              <a:lnTo>
                <a:pt x="0" y="392927"/>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7A2655-3522-4F3D-8D74-47739576A48B}">
      <dsp:nvSpPr>
        <dsp:cNvPr id="0" name=""/>
        <dsp:cNvSpPr/>
      </dsp:nvSpPr>
      <dsp:spPr>
        <a:xfrm>
          <a:off x="4164650" y="2697342"/>
          <a:ext cx="1238554" cy="361009"/>
        </a:xfrm>
        <a:custGeom>
          <a:avLst/>
          <a:gdLst/>
          <a:ahLst/>
          <a:cxnLst/>
          <a:rect l="0" t="0" r="0" b="0"/>
          <a:pathLst>
            <a:path>
              <a:moveTo>
                <a:pt x="1238554" y="0"/>
              </a:moveTo>
              <a:lnTo>
                <a:pt x="1238554" y="240933"/>
              </a:lnTo>
              <a:lnTo>
                <a:pt x="0" y="240933"/>
              </a:lnTo>
              <a:lnTo>
                <a:pt x="0" y="361009"/>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2AE311-EBA1-4E79-8A54-CCA0F80D7DA3}">
      <dsp:nvSpPr>
        <dsp:cNvPr id="0" name=""/>
        <dsp:cNvSpPr/>
      </dsp:nvSpPr>
      <dsp:spPr>
        <a:xfrm>
          <a:off x="3368719" y="1148089"/>
          <a:ext cx="2034485" cy="726186"/>
        </a:xfrm>
        <a:custGeom>
          <a:avLst/>
          <a:gdLst/>
          <a:ahLst/>
          <a:cxnLst/>
          <a:rect l="0" t="0" r="0" b="0"/>
          <a:pathLst>
            <a:path>
              <a:moveTo>
                <a:pt x="0" y="0"/>
              </a:moveTo>
              <a:lnTo>
                <a:pt x="0" y="606111"/>
              </a:lnTo>
              <a:lnTo>
                <a:pt x="2034485" y="606111"/>
              </a:lnTo>
              <a:lnTo>
                <a:pt x="2034485" y="726186"/>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E608CA-4517-4673-9513-B3AC55B436A6}">
      <dsp:nvSpPr>
        <dsp:cNvPr id="0" name=""/>
        <dsp:cNvSpPr/>
      </dsp:nvSpPr>
      <dsp:spPr>
        <a:xfrm>
          <a:off x="1442696" y="2697342"/>
          <a:ext cx="792101" cy="376968"/>
        </a:xfrm>
        <a:custGeom>
          <a:avLst/>
          <a:gdLst/>
          <a:ahLst/>
          <a:cxnLst/>
          <a:rect l="0" t="0" r="0" b="0"/>
          <a:pathLst>
            <a:path>
              <a:moveTo>
                <a:pt x="0" y="0"/>
              </a:moveTo>
              <a:lnTo>
                <a:pt x="0" y="256892"/>
              </a:lnTo>
              <a:lnTo>
                <a:pt x="792101" y="256892"/>
              </a:lnTo>
              <a:lnTo>
                <a:pt x="792101"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05951E-3682-484D-A54E-E86A8E95D414}">
      <dsp:nvSpPr>
        <dsp:cNvPr id="0" name=""/>
        <dsp:cNvSpPr/>
      </dsp:nvSpPr>
      <dsp:spPr>
        <a:xfrm>
          <a:off x="650595" y="2697342"/>
          <a:ext cx="792101" cy="376968"/>
        </a:xfrm>
        <a:custGeom>
          <a:avLst/>
          <a:gdLst/>
          <a:ahLst/>
          <a:cxnLst/>
          <a:rect l="0" t="0" r="0" b="0"/>
          <a:pathLst>
            <a:path>
              <a:moveTo>
                <a:pt x="792101" y="0"/>
              </a:moveTo>
              <a:lnTo>
                <a:pt x="792101" y="256892"/>
              </a:lnTo>
              <a:lnTo>
                <a:pt x="0" y="256892"/>
              </a:lnTo>
              <a:lnTo>
                <a:pt x="0"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463180-1596-4BDE-A913-A56FDAFCA171}">
      <dsp:nvSpPr>
        <dsp:cNvPr id="0" name=""/>
        <dsp:cNvSpPr/>
      </dsp:nvSpPr>
      <dsp:spPr>
        <a:xfrm>
          <a:off x="1442696" y="1148089"/>
          <a:ext cx="1926022" cy="726186"/>
        </a:xfrm>
        <a:custGeom>
          <a:avLst/>
          <a:gdLst/>
          <a:ahLst/>
          <a:cxnLst/>
          <a:rect l="0" t="0" r="0" b="0"/>
          <a:pathLst>
            <a:path>
              <a:moveTo>
                <a:pt x="1926022" y="0"/>
              </a:moveTo>
              <a:lnTo>
                <a:pt x="1926022" y="606111"/>
              </a:lnTo>
              <a:lnTo>
                <a:pt x="0" y="606111"/>
              </a:lnTo>
              <a:lnTo>
                <a:pt x="0" y="726186"/>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B4D50B-A4B9-4354-BDB5-1307B2E6064B}">
      <dsp:nvSpPr>
        <dsp:cNvPr id="0" name=""/>
        <dsp:cNvSpPr/>
      </dsp:nvSpPr>
      <dsp:spPr>
        <a:xfrm>
          <a:off x="2720636" y="32502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93EF1F3-D4B4-4604-BC81-9F665D7C6F06}">
      <dsp:nvSpPr>
        <dsp:cNvPr id="0" name=""/>
        <dsp:cNvSpPr/>
      </dsp:nvSpPr>
      <dsp:spPr>
        <a:xfrm>
          <a:off x="2864654" y="461841"/>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dirty="0"/>
            <a:t>SEGÚN SU DURACIÓN </a:t>
          </a:r>
          <a:endParaRPr lang="ca-ES" sz="1300" b="1" kern="1200" dirty="0"/>
        </a:p>
      </dsp:txBody>
      <dsp:txXfrm>
        <a:off x="2888761" y="485948"/>
        <a:ext cx="1247952" cy="774851"/>
      </dsp:txXfrm>
    </dsp:sp>
    <dsp:sp modelId="{2E0ED89D-B18D-493E-9EB8-5C5934A0EFF3}">
      <dsp:nvSpPr>
        <dsp:cNvPr id="0" name=""/>
        <dsp:cNvSpPr/>
      </dsp:nvSpPr>
      <dsp:spPr>
        <a:xfrm>
          <a:off x="794613" y="1874276"/>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6933AD5-1202-49B7-8B32-398A69CD05C0}">
      <dsp:nvSpPr>
        <dsp:cNvPr id="0" name=""/>
        <dsp:cNvSpPr/>
      </dsp:nvSpPr>
      <dsp:spPr>
        <a:xfrm>
          <a:off x="938632" y="2011094"/>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rgbClr val="FF0000"/>
              </a:solidFill>
            </a:rPr>
            <a:t>INDEFINIDOS</a:t>
          </a:r>
          <a:r>
            <a:rPr lang="es-ES" sz="1000" kern="1200" dirty="0"/>
            <a:t> </a:t>
          </a:r>
          <a:endParaRPr lang="ca-ES" sz="1000" kern="1200" dirty="0"/>
        </a:p>
      </dsp:txBody>
      <dsp:txXfrm>
        <a:off x="962739" y="2035201"/>
        <a:ext cx="1247952" cy="774851"/>
      </dsp:txXfrm>
    </dsp:sp>
    <dsp:sp modelId="{A6DEC692-7C88-4F0D-8EED-9659A4C72270}">
      <dsp:nvSpPr>
        <dsp:cNvPr id="0" name=""/>
        <dsp:cNvSpPr/>
      </dsp:nvSpPr>
      <dsp:spPr>
        <a:xfrm>
          <a:off x="2511" y="3074310"/>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165D5B-9854-4DF5-B1FE-34D9819A42BD}">
      <dsp:nvSpPr>
        <dsp:cNvPr id="0" name=""/>
        <dsp:cNvSpPr/>
      </dsp:nvSpPr>
      <dsp:spPr>
        <a:xfrm>
          <a:off x="146530" y="3211128"/>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FF0000"/>
              </a:solidFill>
            </a:rPr>
            <a:t>Ordinario</a:t>
          </a:r>
          <a:endParaRPr lang="ca-ES" sz="1200" kern="1200" dirty="0">
            <a:solidFill>
              <a:srgbClr val="FF0000"/>
            </a:solidFill>
          </a:endParaRPr>
        </a:p>
      </dsp:txBody>
      <dsp:txXfrm>
        <a:off x="170637" y="3235235"/>
        <a:ext cx="1247952" cy="774851"/>
      </dsp:txXfrm>
    </dsp:sp>
    <dsp:sp modelId="{842EC5A6-3348-46C7-96BB-CA9AD070DA02}">
      <dsp:nvSpPr>
        <dsp:cNvPr id="0" name=""/>
        <dsp:cNvSpPr/>
      </dsp:nvSpPr>
      <dsp:spPr>
        <a:xfrm>
          <a:off x="1586715" y="3074310"/>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701A2D0-864A-4AA5-9C30-A2A9E4E3DE51}">
      <dsp:nvSpPr>
        <dsp:cNvPr id="0" name=""/>
        <dsp:cNvSpPr/>
      </dsp:nvSpPr>
      <dsp:spPr>
        <a:xfrm>
          <a:off x="1730733" y="3211128"/>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FF0000"/>
              </a:solidFill>
            </a:rPr>
            <a:t>Fijo discontinuo</a:t>
          </a:r>
          <a:endParaRPr lang="ca-ES" sz="1200" kern="1200" dirty="0">
            <a:solidFill>
              <a:srgbClr val="FF0000"/>
            </a:solidFill>
          </a:endParaRPr>
        </a:p>
      </dsp:txBody>
      <dsp:txXfrm>
        <a:off x="1754840" y="3235235"/>
        <a:ext cx="1247952" cy="774851"/>
      </dsp:txXfrm>
    </dsp:sp>
    <dsp:sp modelId="{A258A75E-9B40-42FD-B9B8-4B64FA7A9B32}">
      <dsp:nvSpPr>
        <dsp:cNvPr id="0" name=""/>
        <dsp:cNvSpPr/>
      </dsp:nvSpPr>
      <dsp:spPr>
        <a:xfrm>
          <a:off x="4755122" y="1874276"/>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EBE41C2-C761-43DE-9E8F-98FAD3667E94}">
      <dsp:nvSpPr>
        <dsp:cNvPr id="0" name=""/>
        <dsp:cNvSpPr/>
      </dsp:nvSpPr>
      <dsp:spPr>
        <a:xfrm>
          <a:off x="4899140" y="2011094"/>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TEMPORALES</a:t>
          </a:r>
          <a:r>
            <a:rPr lang="es-ES" sz="1000" kern="1200" dirty="0"/>
            <a:t> </a:t>
          </a:r>
          <a:endParaRPr lang="ca-ES" sz="1000" kern="1200" dirty="0"/>
        </a:p>
      </dsp:txBody>
      <dsp:txXfrm>
        <a:off x="4923247" y="2035201"/>
        <a:ext cx="1247952" cy="774851"/>
      </dsp:txXfrm>
    </dsp:sp>
    <dsp:sp modelId="{BBE848B5-4F2A-4B0E-9AF9-66FD99FA830E}">
      <dsp:nvSpPr>
        <dsp:cNvPr id="0" name=""/>
        <dsp:cNvSpPr/>
      </dsp:nvSpPr>
      <dsp:spPr>
        <a:xfrm>
          <a:off x="3516567" y="3058351"/>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F6F6D6-193E-4189-9171-3708DE5A2B63}">
      <dsp:nvSpPr>
        <dsp:cNvPr id="0" name=""/>
        <dsp:cNvSpPr/>
      </dsp:nvSpPr>
      <dsp:spPr>
        <a:xfrm>
          <a:off x="3660585" y="3195169"/>
          <a:ext cx="1296166" cy="823065"/>
        </a:xfrm>
        <a:prstGeom prst="roundRect">
          <a:avLst>
            <a:gd name="adj" fmla="val 10000"/>
          </a:avLst>
        </a:prstGeom>
        <a:solidFill>
          <a:srgbClr val="FFFF00">
            <a:alpha val="90000"/>
          </a:srgb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Formativos</a:t>
          </a:r>
        </a:p>
      </dsp:txBody>
      <dsp:txXfrm>
        <a:off x="3684692" y="3219276"/>
        <a:ext cx="1247952" cy="774851"/>
      </dsp:txXfrm>
    </dsp:sp>
    <dsp:sp modelId="{AA226304-088B-4E74-9D48-3C3D6A5117A6}">
      <dsp:nvSpPr>
        <dsp:cNvPr id="0" name=""/>
        <dsp:cNvSpPr/>
      </dsp:nvSpPr>
      <dsp:spPr>
        <a:xfrm>
          <a:off x="2378817" y="427434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DE20871-89EE-4F9D-8B94-83F26F1E1754}">
      <dsp:nvSpPr>
        <dsp:cNvPr id="0" name=""/>
        <dsp:cNvSpPr/>
      </dsp:nvSpPr>
      <dsp:spPr>
        <a:xfrm>
          <a:off x="2522835" y="4411162"/>
          <a:ext cx="1296166" cy="823065"/>
        </a:xfrm>
        <a:prstGeom prst="roundRect">
          <a:avLst>
            <a:gd name="adj" fmla="val 10000"/>
          </a:avLst>
        </a:prstGeom>
        <a:solidFill>
          <a:srgbClr val="FFFF00">
            <a:alpha val="90000"/>
          </a:srgb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Para la obtención de Práctica profesional</a:t>
          </a:r>
        </a:p>
      </dsp:txBody>
      <dsp:txXfrm>
        <a:off x="2546942" y="4435269"/>
        <a:ext cx="1247952" cy="774851"/>
      </dsp:txXfrm>
    </dsp:sp>
    <dsp:sp modelId="{2F809A09-9300-4C5A-9F8F-681B39F08910}">
      <dsp:nvSpPr>
        <dsp:cNvPr id="0" name=""/>
        <dsp:cNvSpPr/>
      </dsp:nvSpPr>
      <dsp:spPr>
        <a:xfrm>
          <a:off x="3963020" y="427434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1996CD-3B9F-43DC-8EEB-13C95BB8815E}">
      <dsp:nvSpPr>
        <dsp:cNvPr id="0" name=""/>
        <dsp:cNvSpPr/>
      </dsp:nvSpPr>
      <dsp:spPr>
        <a:xfrm>
          <a:off x="4107038" y="4411162"/>
          <a:ext cx="1296166" cy="823065"/>
        </a:xfrm>
        <a:prstGeom prst="roundRect">
          <a:avLst>
            <a:gd name="adj" fmla="val 10000"/>
          </a:avLst>
        </a:prstGeom>
        <a:solidFill>
          <a:srgbClr val="FFFF00">
            <a:alpha val="90000"/>
          </a:srgb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Formación en alternancia</a:t>
          </a:r>
        </a:p>
      </dsp:txBody>
      <dsp:txXfrm>
        <a:off x="4131145" y="4435269"/>
        <a:ext cx="1247952" cy="774851"/>
      </dsp:txXfrm>
    </dsp:sp>
    <dsp:sp modelId="{9BC6FB11-019D-4B60-AB03-430183E3549A}">
      <dsp:nvSpPr>
        <dsp:cNvPr id="0" name=""/>
        <dsp:cNvSpPr/>
      </dsp:nvSpPr>
      <dsp:spPr>
        <a:xfrm>
          <a:off x="6339325" y="3074310"/>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C817EBA-E335-4801-8577-5F251D85CDB0}">
      <dsp:nvSpPr>
        <dsp:cNvPr id="0" name=""/>
        <dsp:cNvSpPr/>
      </dsp:nvSpPr>
      <dsp:spPr>
        <a:xfrm>
          <a:off x="6483343" y="3211128"/>
          <a:ext cx="1296166" cy="823065"/>
        </a:xfrm>
        <a:prstGeom prst="roundRect">
          <a:avLst>
            <a:gd name="adj" fmla="val 10000"/>
          </a:avLst>
        </a:prstGeom>
        <a:solidFill>
          <a:schemeClr val="accent5">
            <a:lumMod val="40000"/>
            <a:lumOff val="60000"/>
            <a:alpha val="9000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Duración determinada</a:t>
          </a:r>
          <a:endParaRPr lang="ca-ES" sz="1200" b="1" kern="1200" dirty="0"/>
        </a:p>
      </dsp:txBody>
      <dsp:txXfrm>
        <a:off x="6507450" y="3235235"/>
        <a:ext cx="1247952" cy="774851"/>
      </dsp:txXfrm>
    </dsp:sp>
    <dsp:sp modelId="{8C4C407C-8850-49E5-8360-43F52D070F5E}">
      <dsp:nvSpPr>
        <dsp:cNvPr id="0" name=""/>
        <dsp:cNvSpPr/>
      </dsp:nvSpPr>
      <dsp:spPr>
        <a:xfrm>
          <a:off x="5547223" y="4274344"/>
          <a:ext cx="1296166" cy="963266"/>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10D6798-22E9-45C4-81FB-4015E89236E8}">
      <dsp:nvSpPr>
        <dsp:cNvPr id="0" name=""/>
        <dsp:cNvSpPr/>
      </dsp:nvSpPr>
      <dsp:spPr>
        <a:xfrm>
          <a:off x="5691242" y="4411162"/>
          <a:ext cx="1296166" cy="963266"/>
        </a:xfrm>
        <a:prstGeom prst="roundRect">
          <a:avLst>
            <a:gd name="adj" fmla="val 10000"/>
          </a:avLst>
        </a:prstGeom>
        <a:solidFill>
          <a:schemeClr val="accent5">
            <a:lumMod val="40000"/>
            <a:lumOff val="60000"/>
            <a:alpha val="9000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i="0" kern="1200" dirty="0"/>
            <a:t>Circunstancias de la producción</a:t>
          </a:r>
          <a:endParaRPr lang="ca-ES" sz="1100" i="0" kern="1200" dirty="0"/>
        </a:p>
      </dsp:txBody>
      <dsp:txXfrm>
        <a:off x="5719455" y="4439375"/>
        <a:ext cx="1239740" cy="906840"/>
      </dsp:txXfrm>
    </dsp:sp>
    <dsp:sp modelId="{E2387170-9543-4E56-9135-29BABFDFA46A}">
      <dsp:nvSpPr>
        <dsp:cNvPr id="0" name=""/>
        <dsp:cNvSpPr/>
      </dsp:nvSpPr>
      <dsp:spPr>
        <a:xfrm>
          <a:off x="7131427" y="427434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5524F9E-4496-4FED-B554-71952578B2AA}">
      <dsp:nvSpPr>
        <dsp:cNvPr id="0" name=""/>
        <dsp:cNvSpPr/>
      </dsp:nvSpPr>
      <dsp:spPr>
        <a:xfrm>
          <a:off x="7275445" y="4411162"/>
          <a:ext cx="1296166" cy="823065"/>
        </a:xfrm>
        <a:prstGeom prst="roundRect">
          <a:avLst>
            <a:gd name="adj" fmla="val 10000"/>
          </a:avLst>
        </a:prstGeom>
        <a:solidFill>
          <a:schemeClr val="accent5">
            <a:lumMod val="40000"/>
            <a:lumOff val="60000"/>
            <a:alpha val="9000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ca-ES" sz="1100" i="0" kern="1200" dirty="0"/>
            <a:t>Sustitución de personal</a:t>
          </a:r>
        </a:p>
      </dsp:txBody>
      <dsp:txXfrm>
        <a:off x="7299552" y="4435269"/>
        <a:ext cx="1247952" cy="774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488D8-E78A-4572-859E-94CF551277C8}">
      <dsp:nvSpPr>
        <dsp:cNvPr id="0" name=""/>
        <dsp:cNvSpPr/>
      </dsp:nvSpPr>
      <dsp:spPr>
        <a:xfrm>
          <a:off x="6987408" y="3897376"/>
          <a:ext cx="792101" cy="376968"/>
        </a:xfrm>
        <a:custGeom>
          <a:avLst/>
          <a:gdLst/>
          <a:ahLst/>
          <a:cxnLst/>
          <a:rect l="0" t="0" r="0" b="0"/>
          <a:pathLst>
            <a:path>
              <a:moveTo>
                <a:pt x="0" y="0"/>
              </a:moveTo>
              <a:lnTo>
                <a:pt x="0" y="256892"/>
              </a:lnTo>
              <a:lnTo>
                <a:pt x="792101" y="256892"/>
              </a:lnTo>
              <a:lnTo>
                <a:pt x="792101"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C87A65-F363-405E-BDE9-2DBC7A985CE0}">
      <dsp:nvSpPr>
        <dsp:cNvPr id="0" name=""/>
        <dsp:cNvSpPr/>
      </dsp:nvSpPr>
      <dsp:spPr>
        <a:xfrm>
          <a:off x="6195306" y="3897376"/>
          <a:ext cx="792101" cy="376968"/>
        </a:xfrm>
        <a:custGeom>
          <a:avLst/>
          <a:gdLst/>
          <a:ahLst/>
          <a:cxnLst/>
          <a:rect l="0" t="0" r="0" b="0"/>
          <a:pathLst>
            <a:path>
              <a:moveTo>
                <a:pt x="792101" y="0"/>
              </a:moveTo>
              <a:lnTo>
                <a:pt x="792101" y="256892"/>
              </a:lnTo>
              <a:lnTo>
                <a:pt x="0" y="256892"/>
              </a:lnTo>
              <a:lnTo>
                <a:pt x="0"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F25F1C-680D-4E80-B537-EC2CC347444A}">
      <dsp:nvSpPr>
        <dsp:cNvPr id="0" name=""/>
        <dsp:cNvSpPr/>
      </dsp:nvSpPr>
      <dsp:spPr>
        <a:xfrm>
          <a:off x="5403205" y="2697342"/>
          <a:ext cx="1584203" cy="376968"/>
        </a:xfrm>
        <a:custGeom>
          <a:avLst/>
          <a:gdLst/>
          <a:ahLst/>
          <a:cxnLst/>
          <a:rect l="0" t="0" r="0" b="0"/>
          <a:pathLst>
            <a:path>
              <a:moveTo>
                <a:pt x="0" y="0"/>
              </a:moveTo>
              <a:lnTo>
                <a:pt x="0" y="256892"/>
              </a:lnTo>
              <a:lnTo>
                <a:pt x="1584203" y="256892"/>
              </a:lnTo>
              <a:lnTo>
                <a:pt x="1584203"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92A7E8C-6E93-4550-8B48-E760EA2486FF}">
      <dsp:nvSpPr>
        <dsp:cNvPr id="0" name=""/>
        <dsp:cNvSpPr/>
      </dsp:nvSpPr>
      <dsp:spPr>
        <a:xfrm>
          <a:off x="4164650" y="3881417"/>
          <a:ext cx="446452" cy="392927"/>
        </a:xfrm>
        <a:custGeom>
          <a:avLst/>
          <a:gdLst/>
          <a:ahLst/>
          <a:cxnLst/>
          <a:rect l="0" t="0" r="0" b="0"/>
          <a:pathLst>
            <a:path>
              <a:moveTo>
                <a:pt x="0" y="0"/>
              </a:moveTo>
              <a:lnTo>
                <a:pt x="0" y="272852"/>
              </a:lnTo>
              <a:lnTo>
                <a:pt x="446452" y="272852"/>
              </a:lnTo>
              <a:lnTo>
                <a:pt x="446452" y="392927"/>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50FFE8-545D-4C87-89AA-14682DE20FC3}">
      <dsp:nvSpPr>
        <dsp:cNvPr id="0" name=""/>
        <dsp:cNvSpPr/>
      </dsp:nvSpPr>
      <dsp:spPr>
        <a:xfrm>
          <a:off x="3026900" y="3881417"/>
          <a:ext cx="1137750" cy="392927"/>
        </a:xfrm>
        <a:custGeom>
          <a:avLst/>
          <a:gdLst/>
          <a:ahLst/>
          <a:cxnLst/>
          <a:rect l="0" t="0" r="0" b="0"/>
          <a:pathLst>
            <a:path>
              <a:moveTo>
                <a:pt x="1137750" y="0"/>
              </a:moveTo>
              <a:lnTo>
                <a:pt x="1137750" y="272852"/>
              </a:lnTo>
              <a:lnTo>
                <a:pt x="0" y="272852"/>
              </a:lnTo>
              <a:lnTo>
                <a:pt x="0" y="392927"/>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7A2655-3522-4F3D-8D74-47739576A48B}">
      <dsp:nvSpPr>
        <dsp:cNvPr id="0" name=""/>
        <dsp:cNvSpPr/>
      </dsp:nvSpPr>
      <dsp:spPr>
        <a:xfrm>
          <a:off x="4164650" y="2697342"/>
          <a:ext cx="1238554" cy="361009"/>
        </a:xfrm>
        <a:custGeom>
          <a:avLst/>
          <a:gdLst/>
          <a:ahLst/>
          <a:cxnLst/>
          <a:rect l="0" t="0" r="0" b="0"/>
          <a:pathLst>
            <a:path>
              <a:moveTo>
                <a:pt x="1238554" y="0"/>
              </a:moveTo>
              <a:lnTo>
                <a:pt x="1238554" y="240933"/>
              </a:lnTo>
              <a:lnTo>
                <a:pt x="0" y="240933"/>
              </a:lnTo>
              <a:lnTo>
                <a:pt x="0" y="361009"/>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2AE311-EBA1-4E79-8A54-CCA0F80D7DA3}">
      <dsp:nvSpPr>
        <dsp:cNvPr id="0" name=""/>
        <dsp:cNvSpPr/>
      </dsp:nvSpPr>
      <dsp:spPr>
        <a:xfrm>
          <a:off x="3368719" y="1148089"/>
          <a:ext cx="2034485" cy="726186"/>
        </a:xfrm>
        <a:custGeom>
          <a:avLst/>
          <a:gdLst/>
          <a:ahLst/>
          <a:cxnLst/>
          <a:rect l="0" t="0" r="0" b="0"/>
          <a:pathLst>
            <a:path>
              <a:moveTo>
                <a:pt x="0" y="0"/>
              </a:moveTo>
              <a:lnTo>
                <a:pt x="0" y="606111"/>
              </a:lnTo>
              <a:lnTo>
                <a:pt x="2034485" y="606111"/>
              </a:lnTo>
              <a:lnTo>
                <a:pt x="2034485" y="726186"/>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E608CA-4517-4673-9513-B3AC55B436A6}">
      <dsp:nvSpPr>
        <dsp:cNvPr id="0" name=""/>
        <dsp:cNvSpPr/>
      </dsp:nvSpPr>
      <dsp:spPr>
        <a:xfrm>
          <a:off x="1442696" y="2697342"/>
          <a:ext cx="792101" cy="376968"/>
        </a:xfrm>
        <a:custGeom>
          <a:avLst/>
          <a:gdLst/>
          <a:ahLst/>
          <a:cxnLst/>
          <a:rect l="0" t="0" r="0" b="0"/>
          <a:pathLst>
            <a:path>
              <a:moveTo>
                <a:pt x="0" y="0"/>
              </a:moveTo>
              <a:lnTo>
                <a:pt x="0" y="256892"/>
              </a:lnTo>
              <a:lnTo>
                <a:pt x="792101" y="256892"/>
              </a:lnTo>
              <a:lnTo>
                <a:pt x="792101"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05951E-3682-484D-A54E-E86A8E95D414}">
      <dsp:nvSpPr>
        <dsp:cNvPr id="0" name=""/>
        <dsp:cNvSpPr/>
      </dsp:nvSpPr>
      <dsp:spPr>
        <a:xfrm>
          <a:off x="650595" y="2697342"/>
          <a:ext cx="792101" cy="376968"/>
        </a:xfrm>
        <a:custGeom>
          <a:avLst/>
          <a:gdLst/>
          <a:ahLst/>
          <a:cxnLst/>
          <a:rect l="0" t="0" r="0" b="0"/>
          <a:pathLst>
            <a:path>
              <a:moveTo>
                <a:pt x="792101" y="0"/>
              </a:moveTo>
              <a:lnTo>
                <a:pt x="792101" y="256892"/>
              </a:lnTo>
              <a:lnTo>
                <a:pt x="0" y="256892"/>
              </a:lnTo>
              <a:lnTo>
                <a:pt x="0" y="376968"/>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463180-1596-4BDE-A913-A56FDAFCA171}">
      <dsp:nvSpPr>
        <dsp:cNvPr id="0" name=""/>
        <dsp:cNvSpPr/>
      </dsp:nvSpPr>
      <dsp:spPr>
        <a:xfrm>
          <a:off x="1442696" y="1148089"/>
          <a:ext cx="1926022" cy="726186"/>
        </a:xfrm>
        <a:custGeom>
          <a:avLst/>
          <a:gdLst/>
          <a:ahLst/>
          <a:cxnLst/>
          <a:rect l="0" t="0" r="0" b="0"/>
          <a:pathLst>
            <a:path>
              <a:moveTo>
                <a:pt x="1926022" y="0"/>
              </a:moveTo>
              <a:lnTo>
                <a:pt x="1926022" y="606111"/>
              </a:lnTo>
              <a:lnTo>
                <a:pt x="0" y="606111"/>
              </a:lnTo>
              <a:lnTo>
                <a:pt x="0" y="726186"/>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B4D50B-A4B9-4354-BDB5-1307B2E6064B}">
      <dsp:nvSpPr>
        <dsp:cNvPr id="0" name=""/>
        <dsp:cNvSpPr/>
      </dsp:nvSpPr>
      <dsp:spPr>
        <a:xfrm>
          <a:off x="2720636" y="32502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93EF1F3-D4B4-4604-BC81-9F665D7C6F06}">
      <dsp:nvSpPr>
        <dsp:cNvPr id="0" name=""/>
        <dsp:cNvSpPr/>
      </dsp:nvSpPr>
      <dsp:spPr>
        <a:xfrm>
          <a:off x="2864654" y="461841"/>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dirty="0"/>
            <a:t>SEGÚN SU DURACIÓN </a:t>
          </a:r>
          <a:endParaRPr lang="ca-ES" sz="1300" b="1" kern="1200" dirty="0"/>
        </a:p>
      </dsp:txBody>
      <dsp:txXfrm>
        <a:off x="2888761" y="485948"/>
        <a:ext cx="1247952" cy="774851"/>
      </dsp:txXfrm>
    </dsp:sp>
    <dsp:sp modelId="{2E0ED89D-B18D-493E-9EB8-5C5934A0EFF3}">
      <dsp:nvSpPr>
        <dsp:cNvPr id="0" name=""/>
        <dsp:cNvSpPr/>
      </dsp:nvSpPr>
      <dsp:spPr>
        <a:xfrm>
          <a:off x="794613" y="1874276"/>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6933AD5-1202-49B7-8B32-398A69CD05C0}">
      <dsp:nvSpPr>
        <dsp:cNvPr id="0" name=""/>
        <dsp:cNvSpPr/>
      </dsp:nvSpPr>
      <dsp:spPr>
        <a:xfrm>
          <a:off x="938632" y="2011094"/>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rgbClr val="FF0000"/>
              </a:solidFill>
            </a:rPr>
            <a:t>INDEFINIDOS</a:t>
          </a:r>
          <a:r>
            <a:rPr lang="es-ES" sz="1000" kern="1200" dirty="0"/>
            <a:t> </a:t>
          </a:r>
          <a:endParaRPr lang="ca-ES" sz="1000" kern="1200" dirty="0"/>
        </a:p>
      </dsp:txBody>
      <dsp:txXfrm>
        <a:off x="962739" y="2035201"/>
        <a:ext cx="1247952" cy="774851"/>
      </dsp:txXfrm>
    </dsp:sp>
    <dsp:sp modelId="{A6DEC692-7C88-4F0D-8EED-9659A4C72270}">
      <dsp:nvSpPr>
        <dsp:cNvPr id="0" name=""/>
        <dsp:cNvSpPr/>
      </dsp:nvSpPr>
      <dsp:spPr>
        <a:xfrm>
          <a:off x="2511" y="3074310"/>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165D5B-9854-4DF5-B1FE-34D9819A42BD}">
      <dsp:nvSpPr>
        <dsp:cNvPr id="0" name=""/>
        <dsp:cNvSpPr/>
      </dsp:nvSpPr>
      <dsp:spPr>
        <a:xfrm>
          <a:off x="146530" y="3211128"/>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FF0000"/>
              </a:solidFill>
            </a:rPr>
            <a:t>Ordinario</a:t>
          </a:r>
          <a:endParaRPr lang="ca-ES" sz="1200" kern="1200" dirty="0">
            <a:solidFill>
              <a:srgbClr val="FF0000"/>
            </a:solidFill>
          </a:endParaRPr>
        </a:p>
      </dsp:txBody>
      <dsp:txXfrm>
        <a:off x="170637" y="3235235"/>
        <a:ext cx="1247952" cy="774851"/>
      </dsp:txXfrm>
    </dsp:sp>
    <dsp:sp modelId="{842EC5A6-3348-46C7-96BB-CA9AD070DA02}">
      <dsp:nvSpPr>
        <dsp:cNvPr id="0" name=""/>
        <dsp:cNvSpPr/>
      </dsp:nvSpPr>
      <dsp:spPr>
        <a:xfrm>
          <a:off x="1586715" y="3074310"/>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701A2D0-864A-4AA5-9C30-A2A9E4E3DE51}">
      <dsp:nvSpPr>
        <dsp:cNvPr id="0" name=""/>
        <dsp:cNvSpPr/>
      </dsp:nvSpPr>
      <dsp:spPr>
        <a:xfrm>
          <a:off x="1730733" y="3211128"/>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FF0000"/>
              </a:solidFill>
            </a:rPr>
            <a:t>Fijo discontinuo</a:t>
          </a:r>
          <a:endParaRPr lang="ca-ES" sz="1200" kern="1200" dirty="0">
            <a:solidFill>
              <a:srgbClr val="FF0000"/>
            </a:solidFill>
          </a:endParaRPr>
        </a:p>
      </dsp:txBody>
      <dsp:txXfrm>
        <a:off x="1754840" y="3235235"/>
        <a:ext cx="1247952" cy="774851"/>
      </dsp:txXfrm>
    </dsp:sp>
    <dsp:sp modelId="{A258A75E-9B40-42FD-B9B8-4B64FA7A9B32}">
      <dsp:nvSpPr>
        <dsp:cNvPr id="0" name=""/>
        <dsp:cNvSpPr/>
      </dsp:nvSpPr>
      <dsp:spPr>
        <a:xfrm>
          <a:off x="4755122" y="1874276"/>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EBE41C2-C761-43DE-9E8F-98FAD3667E94}">
      <dsp:nvSpPr>
        <dsp:cNvPr id="0" name=""/>
        <dsp:cNvSpPr/>
      </dsp:nvSpPr>
      <dsp:spPr>
        <a:xfrm>
          <a:off x="4899140" y="2011094"/>
          <a:ext cx="1296166" cy="823065"/>
        </a:xfrm>
        <a:prstGeom prst="roundRect">
          <a:avLst>
            <a:gd name="adj" fmla="val 10000"/>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TEMPORALES</a:t>
          </a:r>
          <a:r>
            <a:rPr lang="es-ES" sz="1000" kern="1200" dirty="0"/>
            <a:t> </a:t>
          </a:r>
          <a:endParaRPr lang="ca-ES" sz="1000" kern="1200" dirty="0"/>
        </a:p>
      </dsp:txBody>
      <dsp:txXfrm>
        <a:off x="4923247" y="2035201"/>
        <a:ext cx="1247952" cy="774851"/>
      </dsp:txXfrm>
    </dsp:sp>
    <dsp:sp modelId="{BBE848B5-4F2A-4B0E-9AF9-66FD99FA830E}">
      <dsp:nvSpPr>
        <dsp:cNvPr id="0" name=""/>
        <dsp:cNvSpPr/>
      </dsp:nvSpPr>
      <dsp:spPr>
        <a:xfrm>
          <a:off x="3516567" y="3058351"/>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F6F6D6-193E-4189-9171-3708DE5A2B63}">
      <dsp:nvSpPr>
        <dsp:cNvPr id="0" name=""/>
        <dsp:cNvSpPr/>
      </dsp:nvSpPr>
      <dsp:spPr>
        <a:xfrm>
          <a:off x="3660585" y="3195169"/>
          <a:ext cx="1296166" cy="823065"/>
        </a:xfrm>
        <a:prstGeom prst="roundRect">
          <a:avLst>
            <a:gd name="adj" fmla="val 10000"/>
          </a:avLst>
        </a:prstGeom>
        <a:solidFill>
          <a:srgbClr val="FFFF00">
            <a:alpha val="90000"/>
          </a:srgb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Formativos</a:t>
          </a:r>
        </a:p>
      </dsp:txBody>
      <dsp:txXfrm>
        <a:off x="3684692" y="3219276"/>
        <a:ext cx="1247952" cy="774851"/>
      </dsp:txXfrm>
    </dsp:sp>
    <dsp:sp modelId="{AA226304-088B-4E74-9D48-3C3D6A5117A6}">
      <dsp:nvSpPr>
        <dsp:cNvPr id="0" name=""/>
        <dsp:cNvSpPr/>
      </dsp:nvSpPr>
      <dsp:spPr>
        <a:xfrm>
          <a:off x="2378817" y="427434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DE20871-89EE-4F9D-8B94-83F26F1E1754}">
      <dsp:nvSpPr>
        <dsp:cNvPr id="0" name=""/>
        <dsp:cNvSpPr/>
      </dsp:nvSpPr>
      <dsp:spPr>
        <a:xfrm>
          <a:off x="2522835" y="4411162"/>
          <a:ext cx="1296166" cy="823065"/>
        </a:xfrm>
        <a:prstGeom prst="roundRect">
          <a:avLst>
            <a:gd name="adj" fmla="val 10000"/>
          </a:avLst>
        </a:prstGeom>
        <a:solidFill>
          <a:srgbClr val="FFFF00">
            <a:alpha val="90000"/>
          </a:srgb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Para la obtención de Práctica profesional</a:t>
          </a:r>
        </a:p>
      </dsp:txBody>
      <dsp:txXfrm>
        <a:off x="2546942" y="4435269"/>
        <a:ext cx="1247952" cy="774851"/>
      </dsp:txXfrm>
    </dsp:sp>
    <dsp:sp modelId="{2F809A09-9300-4C5A-9F8F-681B39F08910}">
      <dsp:nvSpPr>
        <dsp:cNvPr id="0" name=""/>
        <dsp:cNvSpPr/>
      </dsp:nvSpPr>
      <dsp:spPr>
        <a:xfrm>
          <a:off x="3963020" y="427434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1996CD-3B9F-43DC-8EEB-13C95BB8815E}">
      <dsp:nvSpPr>
        <dsp:cNvPr id="0" name=""/>
        <dsp:cNvSpPr/>
      </dsp:nvSpPr>
      <dsp:spPr>
        <a:xfrm>
          <a:off x="4107038" y="4411162"/>
          <a:ext cx="1296166" cy="823065"/>
        </a:xfrm>
        <a:prstGeom prst="roundRect">
          <a:avLst>
            <a:gd name="adj" fmla="val 10000"/>
          </a:avLst>
        </a:prstGeom>
        <a:solidFill>
          <a:srgbClr val="FFFF00">
            <a:alpha val="90000"/>
          </a:srgb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Formación en alternancia</a:t>
          </a:r>
        </a:p>
      </dsp:txBody>
      <dsp:txXfrm>
        <a:off x="4131145" y="4435269"/>
        <a:ext cx="1247952" cy="774851"/>
      </dsp:txXfrm>
    </dsp:sp>
    <dsp:sp modelId="{9BC6FB11-019D-4B60-AB03-430183E3549A}">
      <dsp:nvSpPr>
        <dsp:cNvPr id="0" name=""/>
        <dsp:cNvSpPr/>
      </dsp:nvSpPr>
      <dsp:spPr>
        <a:xfrm>
          <a:off x="6339325" y="3074310"/>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C817EBA-E335-4801-8577-5F251D85CDB0}">
      <dsp:nvSpPr>
        <dsp:cNvPr id="0" name=""/>
        <dsp:cNvSpPr/>
      </dsp:nvSpPr>
      <dsp:spPr>
        <a:xfrm>
          <a:off x="6483343" y="3211128"/>
          <a:ext cx="1296166" cy="823065"/>
        </a:xfrm>
        <a:prstGeom prst="roundRect">
          <a:avLst>
            <a:gd name="adj" fmla="val 10000"/>
          </a:avLst>
        </a:prstGeom>
        <a:solidFill>
          <a:schemeClr val="accent5">
            <a:lumMod val="40000"/>
            <a:lumOff val="60000"/>
            <a:alpha val="9000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Duración determinada</a:t>
          </a:r>
          <a:endParaRPr lang="ca-ES" sz="1200" b="1" kern="1200" dirty="0"/>
        </a:p>
      </dsp:txBody>
      <dsp:txXfrm>
        <a:off x="6507450" y="3235235"/>
        <a:ext cx="1247952" cy="774851"/>
      </dsp:txXfrm>
    </dsp:sp>
    <dsp:sp modelId="{8C4C407C-8850-49E5-8360-43F52D070F5E}">
      <dsp:nvSpPr>
        <dsp:cNvPr id="0" name=""/>
        <dsp:cNvSpPr/>
      </dsp:nvSpPr>
      <dsp:spPr>
        <a:xfrm>
          <a:off x="5547223" y="4274344"/>
          <a:ext cx="1296166" cy="963266"/>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10D6798-22E9-45C4-81FB-4015E89236E8}">
      <dsp:nvSpPr>
        <dsp:cNvPr id="0" name=""/>
        <dsp:cNvSpPr/>
      </dsp:nvSpPr>
      <dsp:spPr>
        <a:xfrm>
          <a:off x="5691242" y="4411162"/>
          <a:ext cx="1296166" cy="963266"/>
        </a:xfrm>
        <a:prstGeom prst="roundRect">
          <a:avLst>
            <a:gd name="adj" fmla="val 10000"/>
          </a:avLst>
        </a:prstGeom>
        <a:solidFill>
          <a:schemeClr val="accent5">
            <a:lumMod val="40000"/>
            <a:lumOff val="60000"/>
            <a:alpha val="9000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i="0" kern="1200" dirty="0"/>
            <a:t>Circunstancias de la producción</a:t>
          </a:r>
          <a:endParaRPr lang="ca-ES" sz="1100" i="0" kern="1200" dirty="0"/>
        </a:p>
      </dsp:txBody>
      <dsp:txXfrm>
        <a:off x="5719455" y="4439375"/>
        <a:ext cx="1239740" cy="906840"/>
      </dsp:txXfrm>
    </dsp:sp>
    <dsp:sp modelId="{E2387170-9543-4E56-9135-29BABFDFA46A}">
      <dsp:nvSpPr>
        <dsp:cNvPr id="0" name=""/>
        <dsp:cNvSpPr/>
      </dsp:nvSpPr>
      <dsp:spPr>
        <a:xfrm>
          <a:off x="7131427" y="4274344"/>
          <a:ext cx="1296166" cy="82306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5524F9E-4496-4FED-B554-71952578B2AA}">
      <dsp:nvSpPr>
        <dsp:cNvPr id="0" name=""/>
        <dsp:cNvSpPr/>
      </dsp:nvSpPr>
      <dsp:spPr>
        <a:xfrm>
          <a:off x="7275445" y="4411162"/>
          <a:ext cx="1296166" cy="823065"/>
        </a:xfrm>
        <a:prstGeom prst="roundRect">
          <a:avLst>
            <a:gd name="adj" fmla="val 10000"/>
          </a:avLst>
        </a:prstGeom>
        <a:solidFill>
          <a:schemeClr val="accent5">
            <a:lumMod val="40000"/>
            <a:lumOff val="60000"/>
            <a:alpha val="9000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ca-ES" sz="1100" i="0" kern="1200" dirty="0"/>
            <a:t>Sustitución de personal</a:t>
          </a:r>
        </a:p>
      </dsp:txBody>
      <dsp:txXfrm>
        <a:off x="7299552" y="4435269"/>
        <a:ext cx="1247952" cy="7748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F1D5DA2-FA10-F59A-1483-9738FFE76B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s-ES"/>
          </a:p>
        </p:txBody>
      </p:sp>
      <p:sp>
        <p:nvSpPr>
          <p:cNvPr id="3" name="Marcador de fecha 2">
            <a:extLst>
              <a:ext uri="{FF2B5EF4-FFF2-40B4-BE49-F238E27FC236}">
                <a16:creationId xmlns:a16="http://schemas.microsoft.com/office/drawing/2014/main" id="{3B8A1869-BC2A-BA87-98F0-D8DEF73CECB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1993E27B-704C-4B1F-A01A-4C53AE13E377}" type="datetimeFigureOut">
              <a:rPr lang="es-ES"/>
              <a:pPr>
                <a:defRPr/>
              </a:pPr>
              <a:t>16/01/2025</a:t>
            </a:fld>
            <a:endParaRPr lang="es-ES"/>
          </a:p>
        </p:txBody>
      </p:sp>
      <p:sp>
        <p:nvSpPr>
          <p:cNvPr id="4" name="Marcador de imagen de diapositiva 3">
            <a:extLst>
              <a:ext uri="{FF2B5EF4-FFF2-40B4-BE49-F238E27FC236}">
                <a16:creationId xmlns:a16="http://schemas.microsoft.com/office/drawing/2014/main" id="{1FF88A12-4DFA-9D17-5795-59C3B6E1819A}"/>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s-ES" noProof="0"/>
          </a:p>
        </p:txBody>
      </p:sp>
      <p:sp>
        <p:nvSpPr>
          <p:cNvPr id="5" name="Marcador de notas 4">
            <a:extLst>
              <a:ext uri="{FF2B5EF4-FFF2-40B4-BE49-F238E27FC236}">
                <a16:creationId xmlns:a16="http://schemas.microsoft.com/office/drawing/2014/main" id="{E2B58BB7-61BE-ADA0-204E-57CE9728C43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E382A29C-E407-D065-F4CA-00F6EEC98D6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s-ES"/>
          </a:p>
        </p:txBody>
      </p:sp>
      <p:sp>
        <p:nvSpPr>
          <p:cNvPr id="7" name="Marcador de número de diapositiva 6">
            <a:extLst>
              <a:ext uri="{FF2B5EF4-FFF2-40B4-BE49-F238E27FC236}">
                <a16:creationId xmlns:a16="http://schemas.microsoft.com/office/drawing/2014/main" id="{2BFE3981-2654-7354-26E0-66D41BE663B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507755DA-70E2-46C0-BF44-91E99C1C1AA9}" type="slidenum">
              <a:rPr lang="es-ES"/>
              <a:pPr>
                <a:defRPr/>
              </a:pPr>
              <a:t>‹Nº›</a:t>
            </a:fld>
            <a:endParaRPr lang="es-E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Marcador de imagen de diapositiva">
            <a:extLst>
              <a:ext uri="{FF2B5EF4-FFF2-40B4-BE49-F238E27FC236}">
                <a16:creationId xmlns:a16="http://schemas.microsoft.com/office/drawing/2014/main" id="{2232E521-1092-3198-49B2-3B67533FA3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2 Marcador de notas">
            <a:extLst>
              <a:ext uri="{FF2B5EF4-FFF2-40B4-BE49-F238E27FC236}">
                <a16:creationId xmlns:a16="http://schemas.microsoft.com/office/drawing/2014/main" id="{E176BF28-3B02-F423-CC6E-04D205747A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 altLang="es-ES"/>
          </a:p>
        </p:txBody>
      </p:sp>
      <p:sp>
        <p:nvSpPr>
          <p:cNvPr id="8196" name="3 Marcador de número de diapositiva">
            <a:extLst>
              <a:ext uri="{FF2B5EF4-FFF2-40B4-BE49-F238E27FC236}">
                <a16:creationId xmlns:a16="http://schemas.microsoft.com/office/drawing/2014/main" id="{5520E207-910E-E3EE-7A96-A3166785D7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1317625">
              <a:defRPr>
                <a:solidFill>
                  <a:schemeClr val="tx1"/>
                </a:solidFill>
                <a:latin typeface="Arial" panose="020B0604020202020204" pitchFamily="34" charset="0"/>
                <a:cs typeface="Arial" panose="020B0604020202020204" pitchFamily="34" charset="0"/>
              </a:defRPr>
            </a:lvl1pPr>
            <a:lvl2pPr marL="742950" indent="-285750" defTabSz="1317625">
              <a:defRPr>
                <a:solidFill>
                  <a:schemeClr val="tx1"/>
                </a:solidFill>
                <a:latin typeface="Arial" panose="020B0604020202020204" pitchFamily="34" charset="0"/>
                <a:cs typeface="Arial" panose="020B0604020202020204" pitchFamily="34" charset="0"/>
              </a:defRPr>
            </a:lvl2pPr>
            <a:lvl3pPr marL="1143000" indent="-228600" defTabSz="1317625">
              <a:defRPr>
                <a:solidFill>
                  <a:schemeClr val="tx1"/>
                </a:solidFill>
                <a:latin typeface="Arial" panose="020B0604020202020204" pitchFamily="34" charset="0"/>
                <a:cs typeface="Arial" panose="020B0604020202020204" pitchFamily="34" charset="0"/>
              </a:defRPr>
            </a:lvl3pPr>
            <a:lvl4pPr marL="1600200" indent="-228600" defTabSz="1317625">
              <a:defRPr>
                <a:solidFill>
                  <a:schemeClr val="tx1"/>
                </a:solidFill>
                <a:latin typeface="Arial" panose="020B0604020202020204" pitchFamily="34" charset="0"/>
                <a:cs typeface="Arial" panose="020B0604020202020204" pitchFamily="34" charset="0"/>
              </a:defRPr>
            </a:lvl4pPr>
            <a:lvl5pPr marL="2057400" indent="-228600" defTabSz="1317625">
              <a:defRPr>
                <a:solidFill>
                  <a:schemeClr val="tx1"/>
                </a:solidFill>
                <a:latin typeface="Arial" panose="020B0604020202020204" pitchFamily="34" charset="0"/>
                <a:cs typeface="Arial" panose="020B0604020202020204" pitchFamily="34" charset="0"/>
              </a:defRPr>
            </a:lvl5pPr>
            <a:lvl6pPr marL="2514600" indent="-228600" defTabSz="1317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17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17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17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ACAD4E-C99E-402F-BB73-8369800D990E}" type="slidenum">
              <a:rPr lang="es-ES" altLang="es-ES"/>
              <a:pPr/>
              <a:t>13</a:t>
            </a:fld>
            <a:endParaRPr lang="es-ES" alt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Marcador de imagen de diapositiva">
            <a:extLst>
              <a:ext uri="{FF2B5EF4-FFF2-40B4-BE49-F238E27FC236}">
                <a16:creationId xmlns:a16="http://schemas.microsoft.com/office/drawing/2014/main" id="{B6AA7A93-4883-B72C-658D-FD3A9F5B1F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2 Marcador de notas">
            <a:extLst>
              <a:ext uri="{FF2B5EF4-FFF2-40B4-BE49-F238E27FC236}">
                <a16:creationId xmlns:a16="http://schemas.microsoft.com/office/drawing/2014/main" id="{A37FAAF5-0EB3-7B12-C6AF-589AFE25D2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 altLang="es-ES"/>
          </a:p>
        </p:txBody>
      </p:sp>
      <p:sp>
        <p:nvSpPr>
          <p:cNvPr id="14340" name="3 Marcador de número de diapositiva">
            <a:extLst>
              <a:ext uri="{FF2B5EF4-FFF2-40B4-BE49-F238E27FC236}">
                <a16:creationId xmlns:a16="http://schemas.microsoft.com/office/drawing/2014/main" id="{74AAA238-425C-1A80-9D6C-6A1ED0FDCFF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1317625">
              <a:defRPr>
                <a:solidFill>
                  <a:schemeClr val="tx1"/>
                </a:solidFill>
                <a:latin typeface="Arial" panose="020B0604020202020204" pitchFamily="34" charset="0"/>
                <a:cs typeface="Arial" panose="020B0604020202020204" pitchFamily="34" charset="0"/>
              </a:defRPr>
            </a:lvl1pPr>
            <a:lvl2pPr marL="742950" indent="-285750" defTabSz="1317625">
              <a:defRPr>
                <a:solidFill>
                  <a:schemeClr val="tx1"/>
                </a:solidFill>
                <a:latin typeface="Arial" panose="020B0604020202020204" pitchFamily="34" charset="0"/>
                <a:cs typeface="Arial" panose="020B0604020202020204" pitchFamily="34" charset="0"/>
              </a:defRPr>
            </a:lvl2pPr>
            <a:lvl3pPr marL="1143000" indent="-228600" defTabSz="1317625">
              <a:defRPr>
                <a:solidFill>
                  <a:schemeClr val="tx1"/>
                </a:solidFill>
                <a:latin typeface="Arial" panose="020B0604020202020204" pitchFamily="34" charset="0"/>
                <a:cs typeface="Arial" panose="020B0604020202020204" pitchFamily="34" charset="0"/>
              </a:defRPr>
            </a:lvl3pPr>
            <a:lvl4pPr marL="1600200" indent="-228600" defTabSz="1317625">
              <a:defRPr>
                <a:solidFill>
                  <a:schemeClr val="tx1"/>
                </a:solidFill>
                <a:latin typeface="Arial" panose="020B0604020202020204" pitchFamily="34" charset="0"/>
                <a:cs typeface="Arial" panose="020B0604020202020204" pitchFamily="34" charset="0"/>
              </a:defRPr>
            </a:lvl4pPr>
            <a:lvl5pPr marL="2057400" indent="-228600" defTabSz="1317625">
              <a:defRPr>
                <a:solidFill>
                  <a:schemeClr val="tx1"/>
                </a:solidFill>
                <a:latin typeface="Arial" panose="020B0604020202020204" pitchFamily="34" charset="0"/>
                <a:cs typeface="Arial" panose="020B0604020202020204" pitchFamily="34" charset="0"/>
              </a:defRPr>
            </a:lvl5pPr>
            <a:lvl6pPr marL="2514600" indent="-228600" defTabSz="1317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17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17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176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4A8B2BE-032B-4AA4-BA4C-FECCEDD7B846}" type="slidenum">
              <a:rPr lang="es-ES" altLang="es-ES"/>
              <a:pPr/>
              <a:t>28</a:t>
            </a:fld>
            <a:endParaRPr lang="es-ES" alt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a:extLst>
              <a:ext uri="{FF2B5EF4-FFF2-40B4-BE49-F238E27FC236}">
                <a16:creationId xmlns:a16="http://schemas.microsoft.com/office/drawing/2014/main" id="{359463CF-76D7-F4F2-3330-FDE3432ED4C4}"/>
              </a:ext>
            </a:extLst>
          </p:cNvPr>
          <p:cNvSpPr>
            <a:spLocks noGrp="1"/>
          </p:cNvSpPr>
          <p:nvPr>
            <p:ph type="dt" sz="half" idx="10"/>
          </p:nvPr>
        </p:nvSpPr>
        <p:spPr/>
        <p:txBody>
          <a:bodyPr/>
          <a:lstStyle>
            <a:lvl1pPr>
              <a:defRPr/>
            </a:lvl1pPr>
          </a:lstStyle>
          <a:p>
            <a:pPr>
              <a:defRPr/>
            </a:pPr>
            <a:fld id="{DB1AC6A2-FA6D-46A8-8D47-787C6B0B530D}" type="datetimeFigureOut">
              <a:rPr lang="es-ES"/>
              <a:pPr>
                <a:defRPr/>
              </a:pPr>
              <a:t>16/01/2025</a:t>
            </a:fld>
            <a:endParaRPr lang="es-ES"/>
          </a:p>
        </p:txBody>
      </p:sp>
      <p:sp>
        <p:nvSpPr>
          <p:cNvPr id="5" name="4 Marcador de pie de página">
            <a:extLst>
              <a:ext uri="{FF2B5EF4-FFF2-40B4-BE49-F238E27FC236}">
                <a16:creationId xmlns:a16="http://schemas.microsoft.com/office/drawing/2014/main" id="{DAC10B46-10E8-B5CE-7376-6FDFA4BCF5DE}"/>
              </a:ext>
            </a:extLst>
          </p:cNvPr>
          <p:cNvSpPr>
            <a:spLocks noGrp="1"/>
          </p:cNvSpPr>
          <p:nvPr>
            <p:ph type="ftr" sz="quarter" idx="11"/>
          </p:nvPr>
        </p:nvSpPr>
        <p:spPr/>
        <p:txBody>
          <a:bodyPr/>
          <a:lstStyle>
            <a:lvl1pPr>
              <a:defRPr/>
            </a:lvl1pPr>
          </a:lstStyle>
          <a:p>
            <a:pPr>
              <a:defRPr/>
            </a:pPr>
            <a:endParaRPr lang="es-ES"/>
          </a:p>
        </p:txBody>
      </p:sp>
      <p:sp>
        <p:nvSpPr>
          <p:cNvPr id="6" name="5 Marcador de número de diapositiva">
            <a:extLst>
              <a:ext uri="{FF2B5EF4-FFF2-40B4-BE49-F238E27FC236}">
                <a16:creationId xmlns:a16="http://schemas.microsoft.com/office/drawing/2014/main" id="{48B1ABFA-6124-9BA6-D2E5-7E8D4C112665}"/>
              </a:ext>
            </a:extLst>
          </p:cNvPr>
          <p:cNvSpPr>
            <a:spLocks noGrp="1"/>
          </p:cNvSpPr>
          <p:nvPr>
            <p:ph type="sldNum" sz="quarter" idx="12"/>
          </p:nvPr>
        </p:nvSpPr>
        <p:spPr/>
        <p:txBody>
          <a:bodyPr/>
          <a:lstStyle>
            <a:lvl1pPr>
              <a:defRPr/>
            </a:lvl1pPr>
          </a:lstStyle>
          <a:p>
            <a:pPr>
              <a:defRPr/>
            </a:pPr>
            <a:fld id="{39613115-53B3-4043-8547-12DF78479EED}" type="slidenum">
              <a:rPr lang="es-ES" altLang="es-ES"/>
              <a:pPr>
                <a:defRPr/>
              </a:pPr>
              <a:t>‹Nº›</a:t>
            </a:fld>
            <a:endParaRPr lang="es-ES" altLang="es-ES"/>
          </a:p>
        </p:txBody>
      </p:sp>
    </p:spTree>
    <p:extLst>
      <p:ext uri="{BB962C8B-B14F-4D97-AF65-F5344CB8AC3E}">
        <p14:creationId xmlns:p14="http://schemas.microsoft.com/office/powerpoint/2010/main" val="85686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a:extLst>
              <a:ext uri="{FF2B5EF4-FFF2-40B4-BE49-F238E27FC236}">
                <a16:creationId xmlns:a16="http://schemas.microsoft.com/office/drawing/2014/main" id="{C3A028E0-E34B-2EC5-AEB6-713B5BDABEE5}"/>
              </a:ext>
            </a:extLst>
          </p:cNvPr>
          <p:cNvSpPr>
            <a:spLocks noGrp="1"/>
          </p:cNvSpPr>
          <p:nvPr>
            <p:ph type="dt" sz="half" idx="10"/>
          </p:nvPr>
        </p:nvSpPr>
        <p:spPr/>
        <p:txBody>
          <a:bodyPr/>
          <a:lstStyle>
            <a:lvl1pPr>
              <a:defRPr/>
            </a:lvl1pPr>
          </a:lstStyle>
          <a:p>
            <a:pPr>
              <a:defRPr/>
            </a:pPr>
            <a:fld id="{E677100B-0128-4FF6-B0DC-7714A5E314BC}" type="datetimeFigureOut">
              <a:rPr lang="es-ES"/>
              <a:pPr>
                <a:defRPr/>
              </a:pPr>
              <a:t>16/01/2025</a:t>
            </a:fld>
            <a:endParaRPr lang="es-ES"/>
          </a:p>
        </p:txBody>
      </p:sp>
      <p:sp>
        <p:nvSpPr>
          <p:cNvPr id="5" name="4 Marcador de pie de página">
            <a:extLst>
              <a:ext uri="{FF2B5EF4-FFF2-40B4-BE49-F238E27FC236}">
                <a16:creationId xmlns:a16="http://schemas.microsoft.com/office/drawing/2014/main" id="{423360DB-7DCF-97CA-1D44-26147662CA4E}"/>
              </a:ext>
            </a:extLst>
          </p:cNvPr>
          <p:cNvSpPr>
            <a:spLocks noGrp="1"/>
          </p:cNvSpPr>
          <p:nvPr>
            <p:ph type="ftr" sz="quarter" idx="11"/>
          </p:nvPr>
        </p:nvSpPr>
        <p:spPr/>
        <p:txBody>
          <a:bodyPr/>
          <a:lstStyle>
            <a:lvl1pPr>
              <a:defRPr/>
            </a:lvl1pPr>
          </a:lstStyle>
          <a:p>
            <a:pPr>
              <a:defRPr/>
            </a:pPr>
            <a:endParaRPr lang="es-ES"/>
          </a:p>
        </p:txBody>
      </p:sp>
      <p:sp>
        <p:nvSpPr>
          <p:cNvPr id="6" name="5 Marcador de número de diapositiva">
            <a:extLst>
              <a:ext uri="{FF2B5EF4-FFF2-40B4-BE49-F238E27FC236}">
                <a16:creationId xmlns:a16="http://schemas.microsoft.com/office/drawing/2014/main" id="{F1EED1F1-035D-251D-C819-8FD7B252B44B}"/>
              </a:ext>
            </a:extLst>
          </p:cNvPr>
          <p:cNvSpPr>
            <a:spLocks noGrp="1"/>
          </p:cNvSpPr>
          <p:nvPr>
            <p:ph type="sldNum" sz="quarter" idx="12"/>
          </p:nvPr>
        </p:nvSpPr>
        <p:spPr/>
        <p:txBody>
          <a:bodyPr/>
          <a:lstStyle>
            <a:lvl1pPr>
              <a:defRPr/>
            </a:lvl1pPr>
          </a:lstStyle>
          <a:p>
            <a:pPr>
              <a:defRPr/>
            </a:pPr>
            <a:fld id="{0E38CF12-8107-476A-AEB5-203B83312BAD}" type="slidenum">
              <a:rPr lang="es-ES" altLang="es-ES"/>
              <a:pPr>
                <a:defRPr/>
              </a:pPr>
              <a:t>‹Nº›</a:t>
            </a:fld>
            <a:endParaRPr lang="es-ES" altLang="es-ES"/>
          </a:p>
        </p:txBody>
      </p:sp>
    </p:spTree>
    <p:extLst>
      <p:ext uri="{BB962C8B-B14F-4D97-AF65-F5344CB8AC3E}">
        <p14:creationId xmlns:p14="http://schemas.microsoft.com/office/powerpoint/2010/main" val="408327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a:extLst>
              <a:ext uri="{FF2B5EF4-FFF2-40B4-BE49-F238E27FC236}">
                <a16:creationId xmlns:a16="http://schemas.microsoft.com/office/drawing/2014/main" id="{8E457CB5-E259-5F42-B088-8111CB959E9D}"/>
              </a:ext>
            </a:extLst>
          </p:cNvPr>
          <p:cNvSpPr>
            <a:spLocks noGrp="1"/>
          </p:cNvSpPr>
          <p:nvPr>
            <p:ph type="dt" sz="half" idx="10"/>
          </p:nvPr>
        </p:nvSpPr>
        <p:spPr/>
        <p:txBody>
          <a:bodyPr/>
          <a:lstStyle>
            <a:lvl1pPr>
              <a:defRPr/>
            </a:lvl1pPr>
          </a:lstStyle>
          <a:p>
            <a:pPr>
              <a:defRPr/>
            </a:pPr>
            <a:fld id="{DF0C83B5-9E8D-46A8-92EC-50A40D8DE1AE}" type="datetimeFigureOut">
              <a:rPr lang="es-ES"/>
              <a:pPr>
                <a:defRPr/>
              </a:pPr>
              <a:t>16/01/2025</a:t>
            </a:fld>
            <a:endParaRPr lang="es-ES"/>
          </a:p>
        </p:txBody>
      </p:sp>
      <p:sp>
        <p:nvSpPr>
          <p:cNvPr id="5" name="4 Marcador de pie de página">
            <a:extLst>
              <a:ext uri="{FF2B5EF4-FFF2-40B4-BE49-F238E27FC236}">
                <a16:creationId xmlns:a16="http://schemas.microsoft.com/office/drawing/2014/main" id="{A1953286-27F4-9CFA-DA09-6BD054687FF8}"/>
              </a:ext>
            </a:extLst>
          </p:cNvPr>
          <p:cNvSpPr>
            <a:spLocks noGrp="1"/>
          </p:cNvSpPr>
          <p:nvPr>
            <p:ph type="ftr" sz="quarter" idx="11"/>
          </p:nvPr>
        </p:nvSpPr>
        <p:spPr/>
        <p:txBody>
          <a:bodyPr/>
          <a:lstStyle>
            <a:lvl1pPr>
              <a:defRPr/>
            </a:lvl1pPr>
          </a:lstStyle>
          <a:p>
            <a:pPr>
              <a:defRPr/>
            </a:pPr>
            <a:endParaRPr lang="es-ES"/>
          </a:p>
        </p:txBody>
      </p:sp>
      <p:sp>
        <p:nvSpPr>
          <p:cNvPr id="6" name="5 Marcador de número de diapositiva">
            <a:extLst>
              <a:ext uri="{FF2B5EF4-FFF2-40B4-BE49-F238E27FC236}">
                <a16:creationId xmlns:a16="http://schemas.microsoft.com/office/drawing/2014/main" id="{B6AC5222-1ACB-BF49-2F4D-1B864C91109D}"/>
              </a:ext>
            </a:extLst>
          </p:cNvPr>
          <p:cNvSpPr>
            <a:spLocks noGrp="1"/>
          </p:cNvSpPr>
          <p:nvPr>
            <p:ph type="sldNum" sz="quarter" idx="12"/>
          </p:nvPr>
        </p:nvSpPr>
        <p:spPr/>
        <p:txBody>
          <a:bodyPr/>
          <a:lstStyle>
            <a:lvl1pPr>
              <a:defRPr/>
            </a:lvl1pPr>
          </a:lstStyle>
          <a:p>
            <a:pPr>
              <a:defRPr/>
            </a:pPr>
            <a:fld id="{9C74A7BC-82EA-469A-82DE-A69D5600EFB5}" type="slidenum">
              <a:rPr lang="es-ES" altLang="es-ES"/>
              <a:pPr>
                <a:defRPr/>
              </a:pPr>
              <a:t>‹Nº›</a:t>
            </a:fld>
            <a:endParaRPr lang="es-ES" altLang="es-ES"/>
          </a:p>
        </p:txBody>
      </p:sp>
    </p:spTree>
    <p:extLst>
      <p:ext uri="{BB962C8B-B14F-4D97-AF65-F5344CB8AC3E}">
        <p14:creationId xmlns:p14="http://schemas.microsoft.com/office/powerpoint/2010/main" val="3417056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a:extLst>
              <a:ext uri="{FF2B5EF4-FFF2-40B4-BE49-F238E27FC236}">
                <a16:creationId xmlns:a16="http://schemas.microsoft.com/office/drawing/2014/main" id="{143FFCA1-73A4-6A93-C525-BE063D76BBBD}"/>
              </a:ext>
            </a:extLst>
          </p:cNvPr>
          <p:cNvSpPr>
            <a:spLocks noGrp="1"/>
          </p:cNvSpPr>
          <p:nvPr>
            <p:ph type="dt" sz="half" idx="10"/>
          </p:nvPr>
        </p:nvSpPr>
        <p:spPr/>
        <p:txBody>
          <a:bodyPr/>
          <a:lstStyle>
            <a:lvl1pPr>
              <a:defRPr/>
            </a:lvl1pPr>
          </a:lstStyle>
          <a:p>
            <a:pPr>
              <a:defRPr/>
            </a:pPr>
            <a:fld id="{9F1D2929-7E2E-402B-9455-9E3A39DFF99B}" type="datetimeFigureOut">
              <a:rPr lang="es-ES"/>
              <a:pPr>
                <a:defRPr/>
              </a:pPr>
              <a:t>16/01/2025</a:t>
            </a:fld>
            <a:endParaRPr lang="es-ES"/>
          </a:p>
        </p:txBody>
      </p:sp>
      <p:sp>
        <p:nvSpPr>
          <p:cNvPr id="5" name="4 Marcador de pie de página">
            <a:extLst>
              <a:ext uri="{FF2B5EF4-FFF2-40B4-BE49-F238E27FC236}">
                <a16:creationId xmlns:a16="http://schemas.microsoft.com/office/drawing/2014/main" id="{5055241D-D1FB-9ED7-D52B-4517D1D344A1}"/>
              </a:ext>
            </a:extLst>
          </p:cNvPr>
          <p:cNvSpPr>
            <a:spLocks noGrp="1"/>
          </p:cNvSpPr>
          <p:nvPr>
            <p:ph type="ftr" sz="quarter" idx="11"/>
          </p:nvPr>
        </p:nvSpPr>
        <p:spPr/>
        <p:txBody>
          <a:bodyPr/>
          <a:lstStyle>
            <a:lvl1pPr>
              <a:defRPr/>
            </a:lvl1pPr>
          </a:lstStyle>
          <a:p>
            <a:pPr>
              <a:defRPr/>
            </a:pPr>
            <a:endParaRPr lang="es-ES"/>
          </a:p>
        </p:txBody>
      </p:sp>
      <p:sp>
        <p:nvSpPr>
          <p:cNvPr id="6" name="5 Marcador de número de diapositiva">
            <a:extLst>
              <a:ext uri="{FF2B5EF4-FFF2-40B4-BE49-F238E27FC236}">
                <a16:creationId xmlns:a16="http://schemas.microsoft.com/office/drawing/2014/main" id="{F669645A-FD85-7965-F5A6-80480784BA21}"/>
              </a:ext>
            </a:extLst>
          </p:cNvPr>
          <p:cNvSpPr>
            <a:spLocks noGrp="1"/>
          </p:cNvSpPr>
          <p:nvPr>
            <p:ph type="sldNum" sz="quarter" idx="12"/>
          </p:nvPr>
        </p:nvSpPr>
        <p:spPr/>
        <p:txBody>
          <a:bodyPr/>
          <a:lstStyle>
            <a:lvl1pPr>
              <a:defRPr/>
            </a:lvl1pPr>
          </a:lstStyle>
          <a:p>
            <a:pPr>
              <a:defRPr/>
            </a:pPr>
            <a:fld id="{E6865DB0-66EA-49F3-9058-63615544FD12}" type="slidenum">
              <a:rPr lang="es-ES" altLang="es-ES"/>
              <a:pPr>
                <a:defRPr/>
              </a:pPr>
              <a:t>‹Nº›</a:t>
            </a:fld>
            <a:endParaRPr lang="es-ES" altLang="es-ES"/>
          </a:p>
        </p:txBody>
      </p:sp>
    </p:spTree>
    <p:extLst>
      <p:ext uri="{BB962C8B-B14F-4D97-AF65-F5344CB8AC3E}">
        <p14:creationId xmlns:p14="http://schemas.microsoft.com/office/powerpoint/2010/main" val="6933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a:extLst>
              <a:ext uri="{FF2B5EF4-FFF2-40B4-BE49-F238E27FC236}">
                <a16:creationId xmlns:a16="http://schemas.microsoft.com/office/drawing/2014/main" id="{BF044D3C-3853-20DF-966F-4E91E4C12DE6}"/>
              </a:ext>
            </a:extLst>
          </p:cNvPr>
          <p:cNvSpPr>
            <a:spLocks noGrp="1"/>
          </p:cNvSpPr>
          <p:nvPr>
            <p:ph type="dt" sz="half" idx="10"/>
          </p:nvPr>
        </p:nvSpPr>
        <p:spPr/>
        <p:txBody>
          <a:bodyPr/>
          <a:lstStyle>
            <a:lvl1pPr>
              <a:defRPr/>
            </a:lvl1pPr>
          </a:lstStyle>
          <a:p>
            <a:pPr>
              <a:defRPr/>
            </a:pPr>
            <a:fld id="{184CC255-3266-4209-B760-3C5BF7BD32E9}" type="datetimeFigureOut">
              <a:rPr lang="es-ES"/>
              <a:pPr>
                <a:defRPr/>
              </a:pPr>
              <a:t>16/01/2025</a:t>
            </a:fld>
            <a:endParaRPr lang="es-ES"/>
          </a:p>
        </p:txBody>
      </p:sp>
      <p:sp>
        <p:nvSpPr>
          <p:cNvPr id="5" name="4 Marcador de pie de página">
            <a:extLst>
              <a:ext uri="{FF2B5EF4-FFF2-40B4-BE49-F238E27FC236}">
                <a16:creationId xmlns:a16="http://schemas.microsoft.com/office/drawing/2014/main" id="{91B95576-AF5D-90B4-2857-8CC8B8183750}"/>
              </a:ext>
            </a:extLst>
          </p:cNvPr>
          <p:cNvSpPr>
            <a:spLocks noGrp="1"/>
          </p:cNvSpPr>
          <p:nvPr>
            <p:ph type="ftr" sz="quarter" idx="11"/>
          </p:nvPr>
        </p:nvSpPr>
        <p:spPr/>
        <p:txBody>
          <a:bodyPr/>
          <a:lstStyle>
            <a:lvl1pPr>
              <a:defRPr/>
            </a:lvl1pPr>
          </a:lstStyle>
          <a:p>
            <a:pPr>
              <a:defRPr/>
            </a:pPr>
            <a:endParaRPr lang="es-ES"/>
          </a:p>
        </p:txBody>
      </p:sp>
      <p:sp>
        <p:nvSpPr>
          <p:cNvPr id="6" name="5 Marcador de número de diapositiva">
            <a:extLst>
              <a:ext uri="{FF2B5EF4-FFF2-40B4-BE49-F238E27FC236}">
                <a16:creationId xmlns:a16="http://schemas.microsoft.com/office/drawing/2014/main" id="{3DB3B8AE-B64C-C59C-30BD-6B706B2EF669}"/>
              </a:ext>
            </a:extLst>
          </p:cNvPr>
          <p:cNvSpPr>
            <a:spLocks noGrp="1"/>
          </p:cNvSpPr>
          <p:nvPr>
            <p:ph type="sldNum" sz="quarter" idx="12"/>
          </p:nvPr>
        </p:nvSpPr>
        <p:spPr/>
        <p:txBody>
          <a:bodyPr/>
          <a:lstStyle>
            <a:lvl1pPr>
              <a:defRPr/>
            </a:lvl1pPr>
          </a:lstStyle>
          <a:p>
            <a:pPr>
              <a:defRPr/>
            </a:pPr>
            <a:fld id="{1382AC1D-0863-4790-B8FC-627C24A07FC6}" type="slidenum">
              <a:rPr lang="es-ES" altLang="es-ES"/>
              <a:pPr>
                <a:defRPr/>
              </a:pPr>
              <a:t>‹Nº›</a:t>
            </a:fld>
            <a:endParaRPr lang="es-ES" altLang="es-ES"/>
          </a:p>
        </p:txBody>
      </p:sp>
    </p:spTree>
    <p:extLst>
      <p:ext uri="{BB962C8B-B14F-4D97-AF65-F5344CB8AC3E}">
        <p14:creationId xmlns:p14="http://schemas.microsoft.com/office/powerpoint/2010/main" val="2459250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3 Marcador de fecha">
            <a:extLst>
              <a:ext uri="{FF2B5EF4-FFF2-40B4-BE49-F238E27FC236}">
                <a16:creationId xmlns:a16="http://schemas.microsoft.com/office/drawing/2014/main" id="{F25632E0-CE54-A638-CC25-B2C9BC2AB527}"/>
              </a:ext>
            </a:extLst>
          </p:cNvPr>
          <p:cNvSpPr>
            <a:spLocks noGrp="1"/>
          </p:cNvSpPr>
          <p:nvPr>
            <p:ph type="dt" sz="half" idx="10"/>
          </p:nvPr>
        </p:nvSpPr>
        <p:spPr/>
        <p:txBody>
          <a:bodyPr/>
          <a:lstStyle>
            <a:lvl1pPr>
              <a:defRPr/>
            </a:lvl1pPr>
          </a:lstStyle>
          <a:p>
            <a:pPr>
              <a:defRPr/>
            </a:pPr>
            <a:fld id="{6DD1CC5F-95BA-4414-8059-1269FDE7631C}" type="datetimeFigureOut">
              <a:rPr lang="es-ES"/>
              <a:pPr>
                <a:defRPr/>
              </a:pPr>
              <a:t>16/01/2025</a:t>
            </a:fld>
            <a:endParaRPr lang="es-ES"/>
          </a:p>
        </p:txBody>
      </p:sp>
      <p:sp>
        <p:nvSpPr>
          <p:cNvPr id="6" name="4 Marcador de pie de página">
            <a:extLst>
              <a:ext uri="{FF2B5EF4-FFF2-40B4-BE49-F238E27FC236}">
                <a16:creationId xmlns:a16="http://schemas.microsoft.com/office/drawing/2014/main" id="{3110A2DD-78F1-9C55-CE78-D5D38A1DF176}"/>
              </a:ext>
            </a:extLst>
          </p:cNvPr>
          <p:cNvSpPr>
            <a:spLocks noGrp="1"/>
          </p:cNvSpPr>
          <p:nvPr>
            <p:ph type="ftr" sz="quarter" idx="11"/>
          </p:nvPr>
        </p:nvSpPr>
        <p:spPr/>
        <p:txBody>
          <a:bodyPr/>
          <a:lstStyle>
            <a:lvl1pPr>
              <a:defRPr/>
            </a:lvl1pPr>
          </a:lstStyle>
          <a:p>
            <a:pPr>
              <a:defRPr/>
            </a:pPr>
            <a:endParaRPr lang="es-ES"/>
          </a:p>
        </p:txBody>
      </p:sp>
      <p:sp>
        <p:nvSpPr>
          <p:cNvPr id="7" name="5 Marcador de número de diapositiva">
            <a:extLst>
              <a:ext uri="{FF2B5EF4-FFF2-40B4-BE49-F238E27FC236}">
                <a16:creationId xmlns:a16="http://schemas.microsoft.com/office/drawing/2014/main" id="{A4601C6D-AE13-CC0A-4073-7F89A8DA6BC6}"/>
              </a:ext>
            </a:extLst>
          </p:cNvPr>
          <p:cNvSpPr>
            <a:spLocks noGrp="1"/>
          </p:cNvSpPr>
          <p:nvPr>
            <p:ph type="sldNum" sz="quarter" idx="12"/>
          </p:nvPr>
        </p:nvSpPr>
        <p:spPr/>
        <p:txBody>
          <a:bodyPr/>
          <a:lstStyle>
            <a:lvl1pPr>
              <a:defRPr/>
            </a:lvl1pPr>
          </a:lstStyle>
          <a:p>
            <a:pPr>
              <a:defRPr/>
            </a:pPr>
            <a:fld id="{4EBC31B3-6F2F-467C-938A-E42606B7AD04}" type="slidenum">
              <a:rPr lang="es-ES" altLang="es-ES"/>
              <a:pPr>
                <a:defRPr/>
              </a:pPr>
              <a:t>‹Nº›</a:t>
            </a:fld>
            <a:endParaRPr lang="es-ES" altLang="es-ES"/>
          </a:p>
        </p:txBody>
      </p:sp>
    </p:spTree>
    <p:extLst>
      <p:ext uri="{BB962C8B-B14F-4D97-AF65-F5344CB8AC3E}">
        <p14:creationId xmlns:p14="http://schemas.microsoft.com/office/powerpoint/2010/main" val="2184287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3 Marcador de fecha">
            <a:extLst>
              <a:ext uri="{FF2B5EF4-FFF2-40B4-BE49-F238E27FC236}">
                <a16:creationId xmlns:a16="http://schemas.microsoft.com/office/drawing/2014/main" id="{81CA6AD8-6972-8B44-5054-32B878F6B3C3}"/>
              </a:ext>
            </a:extLst>
          </p:cNvPr>
          <p:cNvSpPr>
            <a:spLocks noGrp="1"/>
          </p:cNvSpPr>
          <p:nvPr>
            <p:ph type="dt" sz="half" idx="10"/>
          </p:nvPr>
        </p:nvSpPr>
        <p:spPr/>
        <p:txBody>
          <a:bodyPr/>
          <a:lstStyle>
            <a:lvl1pPr>
              <a:defRPr/>
            </a:lvl1pPr>
          </a:lstStyle>
          <a:p>
            <a:pPr>
              <a:defRPr/>
            </a:pPr>
            <a:fld id="{22477B92-FC3C-4790-A788-DAB478C029F4}" type="datetimeFigureOut">
              <a:rPr lang="es-ES"/>
              <a:pPr>
                <a:defRPr/>
              </a:pPr>
              <a:t>16/01/2025</a:t>
            </a:fld>
            <a:endParaRPr lang="es-ES"/>
          </a:p>
        </p:txBody>
      </p:sp>
      <p:sp>
        <p:nvSpPr>
          <p:cNvPr id="8" name="4 Marcador de pie de página">
            <a:extLst>
              <a:ext uri="{FF2B5EF4-FFF2-40B4-BE49-F238E27FC236}">
                <a16:creationId xmlns:a16="http://schemas.microsoft.com/office/drawing/2014/main" id="{3C9B9F46-A77D-1A99-A4ED-A606E52094A9}"/>
              </a:ext>
            </a:extLst>
          </p:cNvPr>
          <p:cNvSpPr>
            <a:spLocks noGrp="1"/>
          </p:cNvSpPr>
          <p:nvPr>
            <p:ph type="ftr" sz="quarter" idx="11"/>
          </p:nvPr>
        </p:nvSpPr>
        <p:spPr/>
        <p:txBody>
          <a:bodyPr/>
          <a:lstStyle>
            <a:lvl1pPr>
              <a:defRPr/>
            </a:lvl1pPr>
          </a:lstStyle>
          <a:p>
            <a:pPr>
              <a:defRPr/>
            </a:pPr>
            <a:endParaRPr lang="es-ES"/>
          </a:p>
        </p:txBody>
      </p:sp>
      <p:sp>
        <p:nvSpPr>
          <p:cNvPr id="9" name="5 Marcador de número de diapositiva">
            <a:extLst>
              <a:ext uri="{FF2B5EF4-FFF2-40B4-BE49-F238E27FC236}">
                <a16:creationId xmlns:a16="http://schemas.microsoft.com/office/drawing/2014/main" id="{67469019-316E-8B96-4F33-C45E67C2CDAE}"/>
              </a:ext>
            </a:extLst>
          </p:cNvPr>
          <p:cNvSpPr>
            <a:spLocks noGrp="1"/>
          </p:cNvSpPr>
          <p:nvPr>
            <p:ph type="sldNum" sz="quarter" idx="12"/>
          </p:nvPr>
        </p:nvSpPr>
        <p:spPr/>
        <p:txBody>
          <a:bodyPr/>
          <a:lstStyle>
            <a:lvl1pPr>
              <a:defRPr/>
            </a:lvl1pPr>
          </a:lstStyle>
          <a:p>
            <a:pPr>
              <a:defRPr/>
            </a:pPr>
            <a:fld id="{90213D12-33BD-4D8D-9BA2-5B1A40576FCC}" type="slidenum">
              <a:rPr lang="es-ES" altLang="es-ES"/>
              <a:pPr>
                <a:defRPr/>
              </a:pPr>
              <a:t>‹Nº›</a:t>
            </a:fld>
            <a:endParaRPr lang="es-ES" altLang="es-ES"/>
          </a:p>
        </p:txBody>
      </p:sp>
    </p:spTree>
    <p:extLst>
      <p:ext uri="{BB962C8B-B14F-4D97-AF65-F5344CB8AC3E}">
        <p14:creationId xmlns:p14="http://schemas.microsoft.com/office/powerpoint/2010/main" val="257400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3 Marcador de fecha">
            <a:extLst>
              <a:ext uri="{FF2B5EF4-FFF2-40B4-BE49-F238E27FC236}">
                <a16:creationId xmlns:a16="http://schemas.microsoft.com/office/drawing/2014/main" id="{86862BC5-9B62-5856-D89E-96921FC6AEBE}"/>
              </a:ext>
            </a:extLst>
          </p:cNvPr>
          <p:cNvSpPr>
            <a:spLocks noGrp="1"/>
          </p:cNvSpPr>
          <p:nvPr>
            <p:ph type="dt" sz="half" idx="10"/>
          </p:nvPr>
        </p:nvSpPr>
        <p:spPr/>
        <p:txBody>
          <a:bodyPr/>
          <a:lstStyle>
            <a:lvl1pPr>
              <a:defRPr/>
            </a:lvl1pPr>
          </a:lstStyle>
          <a:p>
            <a:pPr>
              <a:defRPr/>
            </a:pPr>
            <a:fld id="{F5A46E8A-27C0-4E34-978F-A27EEA9B3F4F}" type="datetimeFigureOut">
              <a:rPr lang="es-ES"/>
              <a:pPr>
                <a:defRPr/>
              </a:pPr>
              <a:t>16/01/2025</a:t>
            </a:fld>
            <a:endParaRPr lang="es-ES"/>
          </a:p>
        </p:txBody>
      </p:sp>
      <p:sp>
        <p:nvSpPr>
          <p:cNvPr id="4" name="4 Marcador de pie de página">
            <a:extLst>
              <a:ext uri="{FF2B5EF4-FFF2-40B4-BE49-F238E27FC236}">
                <a16:creationId xmlns:a16="http://schemas.microsoft.com/office/drawing/2014/main" id="{59124570-0CCE-25E5-88CF-5AEC902DC3FE}"/>
              </a:ext>
            </a:extLst>
          </p:cNvPr>
          <p:cNvSpPr>
            <a:spLocks noGrp="1"/>
          </p:cNvSpPr>
          <p:nvPr>
            <p:ph type="ftr" sz="quarter" idx="11"/>
          </p:nvPr>
        </p:nvSpPr>
        <p:spPr/>
        <p:txBody>
          <a:bodyPr/>
          <a:lstStyle>
            <a:lvl1pPr>
              <a:defRPr/>
            </a:lvl1pPr>
          </a:lstStyle>
          <a:p>
            <a:pPr>
              <a:defRPr/>
            </a:pPr>
            <a:endParaRPr lang="es-ES"/>
          </a:p>
        </p:txBody>
      </p:sp>
      <p:sp>
        <p:nvSpPr>
          <p:cNvPr id="5" name="5 Marcador de número de diapositiva">
            <a:extLst>
              <a:ext uri="{FF2B5EF4-FFF2-40B4-BE49-F238E27FC236}">
                <a16:creationId xmlns:a16="http://schemas.microsoft.com/office/drawing/2014/main" id="{3A501E0F-C5EF-7692-6FC7-D4D480F44D70}"/>
              </a:ext>
            </a:extLst>
          </p:cNvPr>
          <p:cNvSpPr>
            <a:spLocks noGrp="1"/>
          </p:cNvSpPr>
          <p:nvPr>
            <p:ph type="sldNum" sz="quarter" idx="12"/>
          </p:nvPr>
        </p:nvSpPr>
        <p:spPr/>
        <p:txBody>
          <a:bodyPr/>
          <a:lstStyle>
            <a:lvl1pPr>
              <a:defRPr/>
            </a:lvl1pPr>
          </a:lstStyle>
          <a:p>
            <a:pPr>
              <a:defRPr/>
            </a:pPr>
            <a:fld id="{9AA45306-E962-45D5-B856-212C1D65CF6E}" type="slidenum">
              <a:rPr lang="es-ES" altLang="es-ES"/>
              <a:pPr>
                <a:defRPr/>
              </a:pPr>
              <a:t>‹Nº›</a:t>
            </a:fld>
            <a:endParaRPr lang="es-ES" altLang="es-ES"/>
          </a:p>
        </p:txBody>
      </p:sp>
    </p:spTree>
    <p:extLst>
      <p:ext uri="{BB962C8B-B14F-4D97-AF65-F5344CB8AC3E}">
        <p14:creationId xmlns:p14="http://schemas.microsoft.com/office/powerpoint/2010/main" val="241002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a:extLst>
              <a:ext uri="{FF2B5EF4-FFF2-40B4-BE49-F238E27FC236}">
                <a16:creationId xmlns:a16="http://schemas.microsoft.com/office/drawing/2014/main" id="{DE52A145-B711-AC91-52B4-506DD1F4F5C5}"/>
              </a:ext>
            </a:extLst>
          </p:cNvPr>
          <p:cNvSpPr>
            <a:spLocks noGrp="1"/>
          </p:cNvSpPr>
          <p:nvPr>
            <p:ph type="dt" sz="half" idx="10"/>
          </p:nvPr>
        </p:nvSpPr>
        <p:spPr/>
        <p:txBody>
          <a:bodyPr/>
          <a:lstStyle>
            <a:lvl1pPr>
              <a:defRPr/>
            </a:lvl1pPr>
          </a:lstStyle>
          <a:p>
            <a:pPr>
              <a:defRPr/>
            </a:pPr>
            <a:fld id="{1960E46C-B8FE-4E17-A7D8-4A1A65BFD2CB}" type="datetimeFigureOut">
              <a:rPr lang="es-ES"/>
              <a:pPr>
                <a:defRPr/>
              </a:pPr>
              <a:t>16/01/2025</a:t>
            </a:fld>
            <a:endParaRPr lang="es-ES"/>
          </a:p>
        </p:txBody>
      </p:sp>
      <p:sp>
        <p:nvSpPr>
          <p:cNvPr id="3" name="4 Marcador de pie de página">
            <a:extLst>
              <a:ext uri="{FF2B5EF4-FFF2-40B4-BE49-F238E27FC236}">
                <a16:creationId xmlns:a16="http://schemas.microsoft.com/office/drawing/2014/main" id="{BB55CD34-E7EF-2E2F-D5C1-459BDBE069F7}"/>
              </a:ext>
            </a:extLst>
          </p:cNvPr>
          <p:cNvSpPr>
            <a:spLocks noGrp="1"/>
          </p:cNvSpPr>
          <p:nvPr>
            <p:ph type="ftr" sz="quarter" idx="11"/>
          </p:nvPr>
        </p:nvSpPr>
        <p:spPr/>
        <p:txBody>
          <a:bodyPr/>
          <a:lstStyle>
            <a:lvl1pPr>
              <a:defRPr/>
            </a:lvl1pPr>
          </a:lstStyle>
          <a:p>
            <a:pPr>
              <a:defRPr/>
            </a:pPr>
            <a:endParaRPr lang="es-ES"/>
          </a:p>
        </p:txBody>
      </p:sp>
      <p:sp>
        <p:nvSpPr>
          <p:cNvPr id="4" name="5 Marcador de número de diapositiva">
            <a:extLst>
              <a:ext uri="{FF2B5EF4-FFF2-40B4-BE49-F238E27FC236}">
                <a16:creationId xmlns:a16="http://schemas.microsoft.com/office/drawing/2014/main" id="{AADD810B-1430-50B4-11B9-7379468ADD2F}"/>
              </a:ext>
            </a:extLst>
          </p:cNvPr>
          <p:cNvSpPr>
            <a:spLocks noGrp="1"/>
          </p:cNvSpPr>
          <p:nvPr>
            <p:ph type="sldNum" sz="quarter" idx="12"/>
          </p:nvPr>
        </p:nvSpPr>
        <p:spPr/>
        <p:txBody>
          <a:bodyPr/>
          <a:lstStyle>
            <a:lvl1pPr>
              <a:defRPr/>
            </a:lvl1pPr>
          </a:lstStyle>
          <a:p>
            <a:pPr>
              <a:defRPr/>
            </a:pPr>
            <a:fld id="{DF7FF31A-4915-406F-BF42-BEF3CC0FD8DB}" type="slidenum">
              <a:rPr lang="es-ES" altLang="es-ES"/>
              <a:pPr>
                <a:defRPr/>
              </a:pPr>
              <a:t>‹Nº›</a:t>
            </a:fld>
            <a:endParaRPr lang="es-ES" altLang="es-ES"/>
          </a:p>
        </p:txBody>
      </p:sp>
    </p:spTree>
    <p:extLst>
      <p:ext uri="{BB962C8B-B14F-4D97-AF65-F5344CB8AC3E}">
        <p14:creationId xmlns:p14="http://schemas.microsoft.com/office/powerpoint/2010/main" val="3099355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a:extLst>
              <a:ext uri="{FF2B5EF4-FFF2-40B4-BE49-F238E27FC236}">
                <a16:creationId xmlns:a16="http://schemas.microsoft.com/office/drawing/2014/main" id="{9D50973A-DECC-5D6F-FE94-11C0834F5C72}"/>
              </a:ext>
            </a:extLst>
          </p:cNvPr>
          <p:cNvSpPr>
            <a:spLocks noGrp="1"/>
          </p:cNvSpPr>
          <p:nvPr>
            <p:ph type="dt" sz="half" idx="10"/>
          </p:nvPr>
        </p:nvSpPr>
        <p:spPr/>
        <p:txBody>
          <a:bodyPr/>
          <a:lstStyle>
            <a:lvl1pPr>
              <a:defRPr/>
            </a:lvl1pPr>
          </a:lstStyle>
          <a:p>
            <a:pPr>
              <a:defRPr/>
            </a:pPr>
            <a:fld id="{D042BCEB-2D3E-4F62-8B43-B7C0031AEFFC}" type="datetimeFigureOut">
              <a:rPr lang="es-ES"/>
              <a:pPr>
                <a:defRPr/>
              </a:pPr>
              <a:t>16/01/2025</a:t>
            </a:fld>
            <a:endParaRPr lang="es-ES"/>
          </a:p>
        </p:txBody>
      </p:sp>
      <p:sp>
        <p:nvSpPr>
          <p:cNvPr id="6" name="4 Marcador de pie de página">
            <a:extLst>
              <a:ext uri="{FF2B5EF4-FFF2-40B4-BE49-F238E27FC236}">
                <a16:creationId xmlns:a16="http://schemas.microsoft.com/office/drawing/2014/main" id="{F288DD57-0956-2244-F1BD-451CF8E7B71E}"/>
              </a:ext>
            </a:extLst>
          </p:cNvPr>
          <p:cNvSpPr>
            <a:spLocks noGrp="1"/>
          </p:cNvSpPr>
          <p:nvPr>
            <p:ph type="ftr" sz="quarter" idx="11"/>
          </p:nvPr>
        </p:nvSpPr>
        <p:spPr/>
        <p:txBody>
          <a:bodyPr/>
          <a:lstStyle>
            <a:lvl1pPr>
              <a:defRPr/>
            </a:lvl1pPr>
          </a:lstStyle>
          <a:p>
            <a:pPr>
              <a:defRPr/>
            </a:pPr>
            <a:endParaRPr lang="es-ES"/>
          </a:p>
        </p:txBody>
      </p:sp>
      <p:sp>
        <p:nvSpPr>
          <p:cNvPr id="7" name="5 Marcador de número de diapositiva">
            <a:extLst>
              <a:ext uri="{FF2B5EF4-FFF2-40B4-BE49-F238E27FC236}">
                <a16:creationId xmlns:a16="http://schemas.microsoft.com/office/drawing/2014/main" id="{20984C1A-84ED-6268-34F6-F5EB74668FB9}"/>
              </a:ext>
            </a:extLst>
          </p:cNvPr>
          <p:cNvSpPr>
            <a:spLocks noGrp="1"/>
          </p:cNvSpPr>
          <p:nvPr>
            <p:ph type="sldNum" sz="quarter" idx="12"/>
          </p:nvPr>
        </p:nvSpPr>
        <p:spPr/>
        <p:txBody>
          <a:bodyPr/>
          <a:lstStyle>
            <a:lvl1pPr>
              <a:defRPr/>
            </a:lvl1pPr>
          </a:lstStyle>
          <a:p>
            <a:pPr>
              <a:defRPr/>
            </a:pPr>
            <a:fld id="{779D11A1-46F2-4227-8A40-077458377B70}" type="slidenum">
              <a:rPr lang="es-ES" altLang="es-ES"/>
              <a:pPr>
                <a:defRPr/>
              </a:pPr>
              <a:t>‹Nº›</a:t>
            </a:fld>
            <a:endParaRPr lang="es-ES" altLang="es-ES"/>
          </a:p>
        </p:txBody>
      </p:sp>
    </p:spTree>
    <p:extLst>
      <p:ext uri="{BB962C8B-B14F-4D97-AF65-F5344CB8AC3E}">
        <p14:creationId xmlns:p14="http://schemas.microsoft.com/office/powerpoint/2010/main" val="78875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a:extLst>
              <a:ext uri="{FF2B5EF4-FFF2-40B4-BE49-F238E27FC236}">
                <a16:creationId xmlns:a16="http://schemas.microsoft.com/office/drawing/2014/main" id="{384E8A27-92E4-42FE-9157-FB71A2B577A9}"/>
              </a:ext>
            </a:extLst>
          </p:cNvPr>
          <p:cNvSpPr>
            <a:spLocks noGrp="1"/>
          </p:cNvSpPr>
          <p:nvPr>
            <p:ph type="dt" sz="half" idx="10"/>
          </p:nvPr>
        </p:nvSpPr>
        <p:spPr/>
        <p:txBody>
          <a:bodyPr/>
          <a:lstStyle>
            <a:lvl1pPr>
              <a:defRPr/>
            </a:lvl1pPr>
          </a:lstStyle>
          <a:p>
            <a:pPr>
              <a:defRPr/>
            </a:pPr>
            <a:fld id="{2EA009D8-D260-4230-B654-2C9844BE6124}" type="datetimeFigureOut">
              <a:rPr lang="es-ES"/>
              <a:pPr>
                <a:defRPr/>
              </a:pPr>
              <a:t>16/01/2025</a:t>
            </a:fld>
            <a:endParaRPr lang="es-ES"/>
          </a:p>
        </p:txBody>
      </p:sp>
      <p:sp>
        <p:nvSpPr>
          <p:cNvPr id="6" name="4 Marcador de pie de página">
            <a:extLst>
              <a:ext uri="{FF2B5EF4-FFF2-40B4-BE49-F238E27FC236}">
                <a16:creationId xmlns:a16="http://schemas.microsoft.com/office/drawing/2014/main" id="{976265ED-3EDA-2C50-C592-F5393746D2E1}"/>
              </a:ext>
            </a:extLst>
          </p:cNvPr>
          <p:cNvSpPr>
            <a:spLocks noGrp="1"/>
          </p:cNvSpPr>
          <p:nvPr>
            <p:ph type="ftr" sz="quarter" idx="11"/>
          </p:nvPr>
        </p:nvSpPr>
        <p:spPr/>
        <p:txBody>
          <a:bodyPr/>
          <a:lstStyle>
            <a:lvl1pPr>
              <a:defRPr/>
            </a:lvl1pPr>
          </a:lstStyle>
          <a:p>
            <a:pPr>
              <a:defRPr/>
            </a:pPr>
            <a:endParaRPr lang="es-ES"/>
          </a:p>
        </p:txBody>
      </p:sp>
      <p:sp>
        <p:nvSpPr>
          <p:cNvPr id="7" name="5 Marcador de número de diapositiva">
            <a:extLst>
              <a:ext uri="{FF2B5EF4-FFF2-40B4-BE49-F238E27FC236}">
                <a16:creationId xmlns:a16="http://schemas.microsoft.com/office/drawing/2014/main" id="{3ACA5E1C-9528-1158-FCCD-8A32635A0243}"/>
              </a:ext>
            </a:extLst>
          </p:cNvPr>
          <p:cNvSpPr>
            <a:spLocks noGrp="1"/>
          </p:cNvSpPr>
          <p:nvPr>
            <p:ph type="sldNum" sz="quarter" idx="12"/>
          </p:nvPr>
        </p:nvSpPr>
        <p:spPr/>
        <p:txBody>
          <a:bodyPr/>
          <a:lstStyle>
            <a:lvl1pPr>
              <a:defRPr/>
            </a:lvl1pPr>
          </a:lstStyle>
          <a:p>
            <a:pPr>
              <a:defRPr/>
            </a:pPr>
            <a:fld id="{137C8ECD-39D8-420E-AB7F-86BE5943533C}" type="slidenum">
              <a:rPr lang="es-ES" altLang="es-ES"/>
              <a:pPr>
                <a:defRPr/>
              </a:pPr>
              <a:t>‹Nº›</a:t>
            </a:fld>
            <a:endParaRPr lang="es-ES" altLang="es-ES"/>
          </a:p>
        </p:txBody>
      </p:sp>
    </p:spTree>
    <p:extLst>
      <p:ext uri="{BB962C8B-B14F-4D97-AF65-F5344CB8AC3E}">
        <p14:creationId xmlns:p14="http://schemas.microsoft.com/office/powerpoint/2010/main" val="288364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1 Marcador de título">
            <a:extLst>
              <a:ext uri="{FF2B5EF4-FFF2-40B4-BE49-F238E27FC236}">
                <a16:creationId xmlns:a16="http://schemas.microsoft.com/office/drawing/2014/main" id="{7FEC5BB0-31DD-B2AF-643C-EB6BC1192975}"/>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ES"/>
              <a:t>Haga clic para modificar el estilo de título del patrón</a:t>
            </a:r>
          </a:p>
        </p:txBody>
      </p:sp>
      <p:sp>
        <p:nvSpPr>
          <p:cNvPr id="1027" name="2 Marcador de texto">
            <a:extLst>
              <a:ext uri="{FF2B5EF4-FFF2-40B4-BE49-F238E27FC236}">
                <a16:creationId xmlns:a16="http://schemas.microsoft.com/office/drawing/2014/main" id="{84E70E21-EF6C-263F-0C7C-BD02F1489B0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a:t>Haga clic para modificar el estilo de texto del patrón</a:t>
            </a:r>
          </a:p>
          <a:p>
            <a:pPr lvl="1"/>
            <a:r>
              <a:rPr lang="es-ES" altLang="es-ES"/>
              <a:t>Segundo nivel</a:t>
            </a:r>
          </a:p>
          <a:p>
            <a:pPr lvl="2"/>
            <a:r>
              <a:rPr lang="es-ES" altLang="es-ES"/>
              <a:t>Tercer nivel</a:t>
            </a:r>
          </a:p>
          <a:p>
            <a:pPr lvl="3"/>
            <a:r>
              <a:rPr lang="es-ES" altLang="es-ES"/>
              <a:t>Cuarto nivel</a:t>
            </a:r>
          </a:p>
          <a:p>
            <a:pPr lvl="4"/>
            <a:r>
              <a:rPr lang="es-ES" altLang="es-ES"/>
              <a:t>Quinto nivel</a:t>
            </a:r>
          </a:p>
        </p:txBody>
      </p:sp>
      <p:sp>
        <p:nvSpPr>
          <p:cNvPr id="4" name="3 Marcador de fecha">
            <a:extLst>
              <a:ext uri="{FF2B5EF4-FFF2-40B4-BE49-F238E27FC236}">
                <a16:creationId xmlns:a16="http://schemas.microsoft.com/office/drawing/2014/main" id="{2D30BC75-DFC4-7842-2E04-740B73CB9E80}"/>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065B7D1A-1FE9-463C-AEAC-F199D105E19D}" type="datetimeFigureOut">
              <a:rPr lang="es-ES"/>
              <a:pPr>
                <a:defRPr/>
              </a:pPr>
              <a:t>16/01/2025</a:t>
            </a:fld>
            <a:endParaRPr lang="es-ES"/>
          </a:p>
        </p:txBody>
      </p:sp>
      <p:sp>
        <p:nvSpPr>
          <p:cNvPr id="5" name="4 Marcador de pie de página">
            <a:extLst>
              <a:ext uri="{FF2B5EF4-FFF2-40B4-BE49-F238E27FC236}">
                <a16:creationId xmlns:a16="http://schemas.microsoft.com/office/drawing/2014/main" id="{119906AE-FD37-004E-507C-938BB26B8EF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s-ES"/>
          </a:p>
        </p:txBody>
      </p:sp>
      <p:sp>
        <p:nvSpPr>
          <p:cNvPr id="6" name="5 Marcador de número de diapositiva">
            <a:extLst>
              <a:ext uri="{FF2B5EF4-FFF2-40B4-BE49-F238E27FC236}">
                <a16:creationId xmlns:a16="http://schemas.microsoft.com/office/drawing/2014/main" id="{884D421F-FE29-D454-7105-CE6BEC9B479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ED9F1948-3A47-4A7E-9C06-C974CA272AC3}" type="slidenum">
              <a:rPr lang="es-ES" altLang="es-ES"/>
              <a:pPr>
                <a:defRPr/>
              </a:pPr>
              <a:t>‹Nº›</a:t>
            </a:fld>
            <a:endParaRPr lang="es-ES" alt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75.xml"/><Relationship Id="rId4" Type="http://schemas.openxmlformats.org/officeDocument/2006/relationships/slide" Target="slide5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seg-social.es/wps/portal/wss/internet/Inicio"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www.sepe.e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sede.sepe.gob.es/portalSede/procedimientos-y-servicios/personas/contratos/consulta-datos-contratos.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file:///C:\Users\nlanz\AppData\Local\Temp\MicrosoftEdgeDownloads\7b074781-b5b5-4044-a47e-a0b3029a7e20\CIND-2411-CAS-C.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file:///C:\Users\nlanz\AppData\Local\Temp\MicrosoftEdgeDownloads\7b074781-b5b5-4044-a47e-a0b3029a7e20\CIND-2411-CAS-C.pdf" TargetMode="External"/><Relationship Id="rId4" Type="http://schemas.openxmlformats.org/officeDocument/2006/relationships/slide" Target="slide3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slide" Target="slide2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hyperlink" Target="https://www.agenda2030.gob.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hyperlink" Target="https://www.sepe.es/HomeSepe/empresas/Contratos-de-trabajo/modelos-contrato.html"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sepe.es/HomeSepe/empresas/Contratos-de-trabajo/modelos-contrato.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hyperlink" Target="https://www.randstad.es/tendencias360/contrato-de-trabajo-fijo-discontinuo-tras-la-reforma-laboral-2022/"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5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69.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slide" Target="slide2.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sepe.es/HomeSepe/que-es-el-sepe/comunicacion-institucional/publicaciones/publicaciones-oficiales/listado-pub-empleo/guia-contratos/guia-contratos-introduccion/contrato-para-la-formacion-y-el-aprendizaje.html" TargetMode="Externa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73.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hyperlink" Target="https://www.sepe.es/HomeSepe/que-es-el-sepe/comunicacion-institucional/publicaciones/publicaciones-oficiales/listado-pub-empleo/guia-contratos/guia-contratos-introduccion/contrato-en-practicas.html"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randstad.es/" TargetMode="External"/><Relationship Id="rId7" Type="http://schemas.openxmlformats.org/officeDocument/2006/relationships/slide" Target="slide2.xml"/><Relationship Id="rId2" Type="http://schemas.openxmlformats.org/officeDocument/2006/relationships/hyperlink" Target="http://www.mitramiss.gob.es/es/Guia/texto/guia_1/contenidos/guia_1_4_2.htm" TargetMode="Externa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hyperlink" Target="https://www.adecco.es/" TargetMode="Externa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a:extLst>
              <a:ext uri="{FF2B5EF4-FFF2-40B4-BE49-F238E27FC236}">
                <a16:creationId xmlns:a16="http://schemas.microsoft.com/office/drawing/2014/main" id="{7D6B32D6-73DF-EE30-54EC-7F9BA41DAA67}"/>
              </a:ext>
            </a:extLst>
          </p:cNvPr>
          <p:cNvSpPr>
            <a:spLocks noGrp="1"/>
          </p:cNvSpPr>
          <p:nvPr>
            <p:ph type="ctrTitle"/>
          </p:nvPr>
        </p:nvSpPr>
        <p:spPr>
          <a:xfrm>
            <a:off x="1692275" y="2852738"/>
            <a:ext cx="5759450" cy="1296987"/>
          </a:xfrm>
        </p:spPr>
        <p:txBody>
          <a:bodyPr/>
          <a:lstStyle/>
          <a:p>
            <a:pPr algn="l" eaLnBrk="1" hangingPunct="1"/>
            <a:r>
              <a:rPr lang="es-ES" altLang="es-ES" sz="3200" b="1" dirty="0">
                <a:latin typeface="Arial Rounded MT Bold" panose="020F0704030504030204" pitchFamily="34" charset="0"/>
              </a:rPr>
              <a:t>EL CONTRATO DE TRABAJO</a:t>
            </a:r>
            <a:br>
              <a:rPr lang="es-ES" altLang="es-ES" sz="3200" b="1" dirty="0">
                <a:latin typeface="Arial Rounded MT Bold" panose="020F0704030504030204" pitchFamily="34" charset="0"/>
              </a:rPr>
            </a:br>
            <a:r>
              <a:rPr lang="es-ES" altLang="es-ES" sz="3200" b="1" dirty="0">
                <a:latin typeface="Arial Rounded MT Bold" panose="020F0704030504030204" pitchFamily="34" charset="0"/>
              </a:rPr>
              <a:t>Y LAS MODALIDADES DE CONTRATACIÓN</a:t>
            </a:r>
          </a:p>
        </p:txBody>
      </p:sp>
      <p:sp>
        <p:nvSpPr>
          <p:cNvPr id="3" name="2 Subtítulo">
            <a:extLst>
              <a:ext uri="{FF2B5EF4-FFF2-40B4-BE49-F238E27FC236}">
                <a16:creationId xmlns:a16="http://schemas.microsoft.com/office/drawing/2014/main" id="{90173229-C19F-436D-1D04-74F7BB537B39}"/>
              </a:ext>
            </a:extLst>
          </p:cNvPr>
          <p:cNvSpPr>
            <a:spLocks noGrp="1"/>
          </p:cNvSpPr>
          <p:nvPr>
            <p:ph type="subTitle" idx="1"/>
          </p:nvPr>
        </p:nvSpPr>
        <p:spPr>
          <a:xfrm>
            <a:off x="2555776" y="-11156"/>
            <a:ext cx="6400800" cy="1752600"/>
          </a:xfrm>
        </p:spPr>
        <p:txBody>
          <a:bodyPr rtlCol="0">
            <a:normAutofit/>
          </a:bodyPr>
          <a:lstStyle/>
          <a:p>
            <a:pPr algn="r" eaLnBrk="1" fontAlgn="auto" hangingPunct="1">
              <a:spcAft>
                <a:spcPts val="0"/>
              </a:spcAft>
              <a:defRPr/>
            </a:pPr>
            <a:endParaRPr lang="es-ES" dirty="0"/>
          </a:p>
          <a:p>
            <a:pPr algn="r" eaLnBrk="1" fontAlgn="auto" hangingPunct="1">
              <a:spcAft>
                <a:spcPts val="0"/>
              </a:spcAft>
              <a:defRPr/>
            </a:pPr>
            <a:r>
              <a:rPr lang="es-ES" dirty="0"/>
              <a:t>Tema 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61979-11D9-36E5-E534-A84E89ECB5A7}"/>
            </a:ext>
          </a:extLst>
        </p:cNvPr>
        <p:cNvGrpSpPr/>
        <p:nvPr/>
      </p:nvGrpSpPr>
      <p:grpSpPr>
        <a:xfrm>
          <a:off x="0" y="0"/>
          <a:ext cx="0" cy="0"/>
          <a:chOff x="0" y="0"/>
          <a:chExt cx="0" cy="0"/>
        </a:xfrm>
      </p:grpSpPr>
      <p:sp>
        <p:nvSpPr>
          <p:cNvPr id="5122" name="1 Título">
            <a:extLst>
              <a:ext uri="{FF2B5EF4-FFF2-40B4-BE49-F238E27FC236}">
                <a16:creationId xmlns:a16="http://schemas.microsoft.com/office/drawing/2014/main" id="{47488186-FC03-BBB6-EE1B-6A5B4A168895}"/>
              </a:ext>
            </a:extLst>
          </p:cNvPr>
          <p:cNvSpPr>
            <a:spLocks noGrp="1"/>
          </p:cNvSpPr>
          <p:nvPr>
            <p:ph type="title"/>
          </p:nvPr>
        </p:nvSpPr>
        <p:spPr>
          <a:xfrm>
            <a:off x="457200" y="274638"/>
            <a:ext cx="8229600" cy="417512"/>
          </a:xfrm>
        </p:spPr>
        <p:txBody>
          <a:bodyPr/>
          <a:lstStyle/>
          <a:p>
            <a:pPr eaLnBrk="1" hangingPunct="1"/>
            <a:r>
              <a:rPr lang="es-ES" altLang="es-ES" sz="2000" b="1" dirty="0"/>
              <a:t>1.- EJEMPLOS DE  CONTRATO </a:t>
            </a:r>
            <a:endParaRPr lang="es-ES" altLang="es-ES" sz="1200" dirty="0"/>
          </a:p>
        </p:txBody>
      </p:sp>
      <p:sp>
        <p:nvSpPr>
          <p:cNvPr id="5123" name="2 Marcador de contenido">
            <a:extLst>
              <a:ext uri="{FF2B5EF4-FFF2-40B4-BE49-F238E27FC236}">
                <a16:creationId xmlns:a16="http://schemas.microsoft.com/office/drawing/2014/main" id="{F6248AF1-B153-B901-2A51-8FD7AEBC33D9}"/>
              </a:ext>
            </a:extLst>
          </p:cNvPr>
          <p:cNvSpPr>
            <a:spLocks noGrp="1"/>
          </p:cNvSpPr>
          <p:nvPr>
            <p:ph idx="1"/>
          </p:nvPr>
        </p:nvSpPr>
        <p:spPr>
          <a:xfrm>
            <a:off x="179388" y="1557338"/>
            <a:ext cx="8785225" cy="1295598"/>
          </a:xfrm>
        </p:spPr>
        <p:txBody>
          <a:bodyPr/>
          <a:lstStyle/>
          <a:p>
            <a:pPr eaLnBrk="1" hangingPunct="1">
              <a:lnSpc>
                <a:spcPct val="150000"/>
              </a:lnSpc>
              <a:buFont typeface="Arial" panose="020B0604020202020204" pitchFamily="34" charset="0"/>
              <a:buNone/>
            </a:pPr>
            <a:endParaRPr lang="es-ES" altLang="es-ES" sz="2000" dirty="0"/>
          </a:p>
          <a:p>
            <a:pPr eaLnBrk="1" hangingPunct="1">
              <a:lnSpc>
                <a:spcPct val="150000"/>
              </a:lnSpc>
              <a:buFont typeface="Arial" panose="020B0604020202020204" pitchFamily="34" charset="0"/>
              <a:buNone/>
            </a:pPr>
            <a:endParaRPr lang="es-ES" altLang="es-ES" sz="2000" dirty="0"/>
          </a:p>
        </p:txBody>
      </p:sp>
      <p:sp>
        <p:nvSpPr>
          <p:cNvPr id="5" name="CuadroTexto 4">
            <a:extLst>
              <a:ext uri="{FF2B5EF4-FFF2-40B4-BE49-F238E27FC236}">
                <a16:creationId xmlns:a16="http://schemas.microsoft.com/office/drawing/2014/main" id="{8E9EEE22-6869-9BE7-BDA3-117748294C2E}"/>
              </a:ext>
            </a:extLst>
          </p:cNvPr>
          <p:cNvSpPr txBox="1"/>
          <p:nvPr/>
        </p:nvSpPr>
        <p:spPr>
          <a:xfrm>
            <a:off x="457200" y="1124744"/>
            <a:ext cx="8075240" cy="5078313"/>
          </a:xfrm>
          <a:prstGeom prst="rect">
            <a:avLst/>
          </a:prstGeom>
          <a:noFill/>
        </p:spPr>
        <p:txBody>
          <a:bodyPr wrap="square">
            <a:spAutoFit/>
          </a:bodyPr>
          <a:lstStyle/>
          <a:p>
            <a:endParaRPr lang="es-ES" dirty="0"/>
          </a:p>
          <a:p>
            <a:r>
              <a:rPr lang="es-ES" b="1" dirty="0"/>
              <a:t>Tipos de contratos:</a:t>
            </a:r>
          </a:p>
          <a:p>
            <a:endParaRPr lang="es-ES" b="1" dirty="0"/>
          </a:p>
          <a:p>
            <a:pPr>
              <a:buFont typeface="Arial" panose="020B0604020202020204" pitchFamily="34" charset="0"/>
              <a:buChar char="•"/>
            </a:pPr>
            <a:r>
              <a:rPr lang="es-ES" b="1" dirty="0"/>
              <a:t>Contrato de trabajo:</a:t>
            </a:r>
            <a:r>
              <a:rPr lang="es-ES" dirty="0"/>
              <a:t> Es el acuerdo entre un trabajador y una empresa. En este contrato se establecen las condiciones laborales, como el salario, la jornada laboral, las vacaciones, etc.</a:t>
            </a:r>
          </a:p>
          <a:p>
            <a:pPr>
              <a:buFont typeface="Arial" panose="020B0604020202020204" pitchFamily="34" charset="0"/>
              <a:buChar char="•"/>
            </a:pPr>
            <a:endParaRPr lang="es-ES" dirty="0"/>
          </a:p>
          <a:p>
            <a:pPr>
              <a:buFont typeface="Arial" panose="020B0604020202020204" pitchFamily="34" charset="0"/>
              <a:buChar char="•"/>
            </a:pPr>
            <a:r>
              <a:rPr lang="es-ES" b="1" dirty="0"/>
              <a:t>Contrato de alquiler:</a:t>
            </a:r>
            <a:r>
              <a:rPr lang="es-ES" dirty="0"/>
              <a:t> Cuando alquilas un piso o una casa, firmas un contrato de alquiler con el propietario. En este contrato se establecen las condiciones del alquiler, como el importe de la renta, la duración del alquiler y las obligaciones de ambas partes.</a:t>
            </a:r>
          </a:p>
          <a:p>
            <a:pPr>
              <a:buFont typeface="Arial" panose="020B0604020202020204" pitchFamily="34" charset="0"/>
              <a:buChar char="•"/>
            </a:pPr>
            <a:endParaRPr lang="es-ES" dirty="0"/>
          </a:p>
          <a:p>
            <a:pPr>
              <a:buFont typeface="Arial" panose="020B0604020202020204" pitchFamily="34" charset="0"/>
              <a:buChar char="•"/>
            </a:pPr>
            <a:r>
              <a:rPr lang="es-ES" b="1" dirty="0"/>
              <a:t>Contrato de compraventa:</a:t>
            </a:r>
            <a:r>
              <a:rPr lang="es-ES" dirty="0"/>
              <a:t> Este tipo de contrato se utiliza para comprar cualquier bien o servicio, desde un coche hasta una suscripción a un servicio de </a:t>
            </a:r>
            <a:r>
              <a:rPr lang="es-ES" dirty="0" err="1"/>
              <a:t>streaming</a:t>
            </a:r>
            <a:r>
              <a:rPr lang="es-ES" dirty="0"/>
              <a:t>.</a:t>
            </a:r>
          </a:p>
          <a:p>
            <a:pPr>
              <a:buFont typeface="Arial" panose="020B0604020202020204" pitchFamily="34" charset="0"/>
              <a:buChar char="•"/>
            </a:pPr>
            <a:endParaRPr lang="es-ES" dirty="0"/>
          </a:p>
          <a:p>
            <a:pPr>
              <a:buFont typeface="Arial" panose="020B0604020202020204" pitchFamily="34" charset="0"/>
              <a:buChar char="•"/>
            </a:pPr>
            <a:r>
              <a:rPr lang="es-ES" b="1" dirty="0"/>
              <a:t>Contrato de servicios:</a:t>
            </a:r>
            <a:r>
              <a:rPr lang="es-ES" dirty="0"/>
              <a:t> Se utiliza cuando contratas a alguien para que realice un trabajo específico, como un fontanero o un electricista.</a:t>
            </a:r>
          </a:p>
        </p:txBody>
      </p:sp>
    </p:spTree>
    <p:extLst>
      <p:ext uri="{BB962C8B-B14F-4D97-AF65-F5344CB8AC3E}">
        <p14:creationId xmlns:p14="http://schemas.microsoft.com/office/powerpoint/2010/main" val="3497378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55187-3B4E-3FFD-D0A8-22D9339E93E7}"/>
            </a:ext>
          </a:extLst>
        </p:cNvPr>
        <p:cNvGrpSpPr/>
        <p:nvPr/>
      </p:nvGrpSpPr>
      <p:grpSpPr>
        <a:xfrm>
          <a:off x="0" y="0"/>
          <a:ext cx="0" cy="0"/>
          <a:chOff x="0" y="0"/>
          <a:chExt cx="0" cy="0"/>
        </a:xfrm>
      </p:grpSpPr>
      <p:sp>
        <p:nvSpPr>
          <p:cNvPr id="5122" name="1 Título">
            <a:extLst>
              <a:ext uri="{FF2B5EF4-FFF2-40B4-BE49-F238E27FC236}">
                <a16:creationId xmlns:a16="http://schemas.microsoft.com/office/drawing/2014/main" id="{83ABC5F1-4394-BCA7-EB68-C6CC32727957}"/>
              </a:ext>
            </a:extLst>
          </p:cNvPr>
          <p:cNvSpPr>
            <a:spLocks noGrp="1"/>
          </p:cNvSpPr>
          <p:nvPr>
            <p:ph type="title"/>
          </p:nvPr>
        </p:nvSpPr>
        <p:spPr>
          <a:xfrm>
            <a:off x="457200" y="274638"/>
            <a:ext cx="8229600" cy="417512"/>
          </a:xfrm>
        </p:spPr>
        <p:txBody>
          <a:bodyPr/>
          <a:lstStyle/>
          <a:p>
            <a:pPr eaLnBrk="1" hangingPunct="1"/>
            <a:r>
              <a:rPr lang="es-ES" altLang="es-ES" sz="2000" b="1" dirty="0"/>
              <a:t>1.- CONCEPTO CONTRATO DE TRABAJO   </a:t>
            </a:r>
            <a:r>
              <a:rPr lang="es-ES" altLang="es-ES" sz="1200" dirty="0"/>
              <a:t>pág. 175</a:t>
            </a:r>
          </a:p>
        </p:txBody>
      </p:sp>
      <p:sp>
        <p:nvSpPr>
          <p:cNvPr id="5123" name="2 Marcador de contenido">
            <a:extLst>
              <a:ext uri="{FF2B5EF4-FFF2-40B4-BE49-F238E27FC236}">
                <a16:creationId xmlns:a16="http://schemas.microsoft.com/office/drawing/2014/main" id="{5CE620AA-C8FB-CC4A-3976-F6FE42799A7B}"/>
              </a:ext>
            </a:extLst>
          </p:cNvPr>
          <p:cNvSpPr>
            <a:spLocks noGrp="1"/>
          </p:cNvSpPr>
          <p:nvPr>
            <p:ph idx="1"/>
          </p:nvPr>
        </p:nvSpPr>
        <p:spPr>
          <a:xfrm>
            <a:off x="179388" y="1557338"/>
            <a:ext cx="8785225" cy="5111750"/>
          </a:xfrm>
        </p:spPr>
        <p:txBody>
          <a:bodyPr/>
          <a:lstStyle/>
          <a:p>
            <a:pPr eaLnBrk="1" hangingPunct="1">
              <a:lnSpc>
                <a:spcPct val="150000"/>
              </a:lnSpc>
              <a:buFont typeface="Arial" panose="020B0604020202020204" pitchFamily="34" charset="0"/>
              <a:buNone/>
            </a:pPr>
            <a:endParaRPr lang="es-ES" altLang="es-ES" sz="2000"/>
          </a:p>
          <a:p>
            <a:pPr eaLnBrk="1" hangingPunct="1">
              <a:lnSpc>
                <a:spcPct val="150000"/>
              </a:lnSpc>
              <a:buFont typeface="Arial" panose="020B0604020202020204" pitchFamily="34" charset="0"/>
              <a:buNone/>
            </a:pPr>
            <a:endParaRPr lang="es-ES" altLang="es-ES" sz="2000"/>
          </a:p>
        </p:txBody>
      </p:sp>
      <p:pic>
        <p:nvPicPr>
          <p:cNvPr id="3" name="Imagen 2">
            <a:extLst>
              <a:ext uri="{FF2B5EF4-FFF2-40B4-BE49-F238E27FC236}">
                <a16:creationId xmlns:a16="http://schemas.microsoft.com/office/drawing/2014/main" id="{E4D7010E-ADB8-F10F-4A0C-EDEF99B5F7C0}"/>
              </a:ext>
            </a:extLst>
          </p:cNvPr>
          <p:cNvPicPr>
            <a:picLocks noChangeAspect="1"/>
          </p:cNvPicPr>
          <p:nvPr/>
        </p:nvPicPr>
        <p:blipFill>
          <a:blip r:embed="rId2"/>
          <a:stretch>
            <a:fillRect/>
          </a:stretch>
        </p:blipFill>
        <p:spPr>
          <a:xfrm>
            <a:off x="0" y="1414272"/>
            <a:ext cx="9144000" cy="4029456"/>
          </a:xfrm>
          <a:prstGeom prst="rect">
            <a:avLst/>
          </a:prstGeom>
        </p:spPr>
      </p:pic>
    </p:spTree>
    <p:extLst>
      <p:ext uri="{BB962C8B-B14F-4D97-AF65-F5344CB8AC3E}">
        <p14:creationId xmlns:p14="http://schemas.microsoft.com/office/powerpoint/2010/main" val="1277268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16C63-64FB-EEDD-B144-CABE434B6CA8}"/>
            </a:ext>
          </a:extLst>
        </p:cNvPr>
        <p:cNvGrpSpPr/>
        <p:nvPr/>
      </p:nvGrpSpPr>
      <p:grpSpPr>
        <a:xfrm>
          <a:off x="0" y="0"/>
          <a:ext cx="0" cy="0"/>
          <a:chOff x="0" y="0"/>
          <a:chExt cx="0" cy="0"/>
        </a:xfrm>
      </p:grpSpPr>
      <p:sp>
        <p:nvSpPr>
          <p:cNvPr id="5122" name="1 Título">
            <a:extLst>
              <a:ext uri="{FF2B5EF4-FFF2-40B4-BE49-F238E27FC236}">
                <a16:creationId xmlns:a16="http://schemas.microsoft.com/office/drawing/2014/main" id="{2DE4EC7C-3140-DAD0-313D-0D1C09C4FBA7}"/>
              </a:ext>
            </a:extLst>
          </p:cNvPr>
          <p:cNvSpPr>
            <a:spLocks noGrp="1"/>
          </p:cNvSpPr>
          <p:nvPr>
            <p:ph type="title"/>
          </p:nvPr>
        </p:nvSpPr>
        <p:spPr>
          <a:xfrm>
            <a:off x="457200" y="274638"/>
            <a:ext cx="8229600" cy="417512"/>
          </a:xfrm>
        </p:spPr>
        <p:txBody>
          <a:bodyPr/>
          <a:lstStyle/>
          <a:p>
            <a:pPr eaLnBrk="1" hangingPunct="1"/>
            <a:r>
              <a:rPr lang="es-ES" altLang="es-ES" sz="2000" b="1" dirty="0"/>
              <a:t>1.- CONCEPTO CONTRATO DE TRABAJO   </a:t>
            </a:r>
            <a:r>
              <a:rPr lang="es-ES" altLang="es-ES" sz="1200" dirty="0"/>
              <a:t>pág. 175</a:t>
            </a:r>
          </a:p>
        </p:txBody>
      </p:sp>
      <p:sp>
        <p:nvSpPr>
          <p:cNvPr id="5123" name="2 Marcador de contenido">
            <a:extLst>
              <a:ext uri="{FF2B5EF4-FFF2-40B4-BE49-F238E27FC236}">
                <a16:creationId xmlns:a16="http://schemas.microsoft.com/office/drawing/2014/main" id="{1D025AD3-8036-5EAE-ED78-C4E6E1BCF538}"/>
              </a:ext>
            </a:extLst>
          </p:cNvPr>
          <p:cNvSpPr>
            <a:spLocks noGrp="1"/>
          </p:cNvSpPr>
          <p:nvPr>
            <p:ph idx="1"/>
          </p:nvPr>
        </p:nvSpPr>
        <p:spPr>
          <a:xfrm>
            <a:off x="179388" y="1557338"/>
            <a:ext cx="8785225" cy="5111750"/>
          </a:xfrm>
        </p:spPr>
        <p:txBody>
          <a:bodyPr/>
          <a:lstStyle/>
          <a:p>
            <a:pPr eaLnBrk="1" hangingPunct="1">
              <a:lnSpc>
                <a:spcPct val="150000"/>
              </a:lnSpc>
              <a:buFont typeface="Arial" panose="020B0604020202020204" pitchFamily="34" charset="0"/>
              <a:buNone/>
            </a:pPr>
            <a:endParaRPr lang="es-ES" altLang="es-ES" sz="2000"/>
          </a:p>
          <a:p>
            <a:pPr eaLnBrk="1" hangingPunct="1">
              <a:lnSpc>
                <a:spcPct val="150000"/>
              </a:lnSpc>
              <a:buFont typeface="Arial" panose="020B0604020202020204" pitchFamily="34" charset="0"/>
              <a:buNone/>
            </a:pPr>
            <a:endParaRPr lang="es-ES" altLang="es-ES" sz="2000"/>
          </a:p>
        </p:txBody>
      </p:sp>
      <p:sp>
        <p:nvSpPr>
          <p:cNvPr id="4102" name="CuadroTexto 5">
            <a:extLst>
              <a:ext uri="{FF2B5EF4-FFF2-40B4-BE49-F238E27FC236}">
                <a16:creationId xmlns:a16="http://schemas.microsoft.com/office/drawing/2014/main" id="{0FF5CB0C-7A0D-1B23-45F4-4BD49ECA7FE8}"/>
              </a:ext>
            </a:extLst>
          </p:cNvPr>
          <p:cNvSpPr txBox="1">
            <a:spLocks noChangeArrowheads="1"/>
          </p:cNvSpPr>
          <p:nvPr/>
        </p:nvSpPr>
        <p:spPr bwMode="auto">
          <a:xfrm>
            <a:off x="533400" y="1773238"/>
            <a:ext cx="4043363" cy="2541587"/>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 typeface="Arial" panose="020B0604020202020204" pitchFamily="34" charset="0"/>
              <a:buNone/>
              <a:defRPr/>
            </a:pPr>
            <a:r>
              <a:rPr lang="es-ES" altLang="es-ES" sz="1800" b="1" dirty="0">
                <a:latin typeface="+mn-lt"/>
              </a:rPr>
              <a:t>Acuerdo entre empresario y trabajador</a:t>
            </a:r>
            <a:r>
              <a:rPr lang="es-ES" altLang="es-ES" sz="1800" dirty="0">
                <a:latin typeface="+mn-lt"/>
              </a:rPr>
              <a:t>. </a:t>
            </a:r>
          </a:p>
          <a:p>
            <a:pPr algn="just" eaLnBrk="1" hangingPunct="1">
              <a:lnSpc>
                <a:spcPct val="150000"/>
              </a:lnSpc>
              <a:spcBef>
                <a:spcPct val="0"/>
              </a:spcBef>
              <a:buFont typeface="Arial" panose="020B0604020202020204" pitchFamily="34" charset="0"/>
              <a:buNone/>
              <a:defRPr/>
            </a:pPr>
            <a:endParaRPr lang="es-ES" altLang="es-ES" sz="1800" dirty="0">
              <a:latin typeface="+mn-lt"/>
            </a:endParaRPr>
          </a:p>
          <a:p>
            <a:pPr algn="just" eaLnBrk="1" hangingPunct="1">
              <a:lnSpc>
                <a:spcPct val="150000"/>
              </a:lnSpc>
              <a:spcBef>
                <a:spcPct val="0"/>
              </a:spcBef>
              <a:buFont typeface="Arial" panose="020B0604020202020204" pitchFamily="34" charset="0"/>
              <a:buNone/>
              <a:defRPr/>
            </a:pPr>
            <a:r>
              <a:rPr lang="es-ES" altLang="es-ES" sz="1800" dirty="0">
                <a:latin typeface="+mn-lt"/>
              </a:rPr>
              <a:t>El trabajador se </a:t>
            </a:r>
            <a:r>
              <a:rPr lang="es-ES" altLang="es-ES" sz="1800" b="1" dirty="0">
                <a:latin typeface="+mn-lt"/>
              </a:rPr>
              <a:t>compromete</a:t>
            </a:r>
            <a:r>
              <a:rPr lang="es-ES" altLang="es-ES" sz="1800" dirty="0">
                <a:latin typeface="+mn-lt"/>
              </a:rPr>
              <a:t> a prestar servicios por cuenta ajena bajo la dirección del empresario, recibiendo a cambio una retribución. </a:t>
            </a:r>
          </a:p>
        </p:txBody>
      </p:sp>
      <p:pic>
        <p:nvPicPr>
          <p:cNvPr id="1026" name="Picture 2" descr="Sabes realmente la relevancia que tiene la elaboración y firma de un  CONTRATO? – Asesoria Llerena">
            <a:extLst>
              <a:ext uri="{FF2B5EF4-FFF2-40B4-BE49-F238E27FC236}">
                <a16:creationId xmlns:a16="http://schemas.microsoft.com/office/drawing/2014/main" id="{A053581E-B708-F610-44AF-7DF6A5A00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7246" y="1844824"/>
            <a:ext cx="3828332" cy="254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Título">
            <a:extLst>
              <a:ext uri="{FF2B5EF4-FFF2-40B4-BE49-F238E27FC236}">
                <a16:creationId xmlns:a16="http://schemas.microsoft.com/office/drawing/2014/main" id="{FCE3CD0D-50B4-CA32-7D82-E99B1C5EFAC1}"/>
              </a:ext>
            </a:extLst>
          </p:cNvPr>
          <p:cNvSpPr>
            <a:spLocks noGrp="1"/>
          </p:cNvSpPr>
          <p:nvPr>
            <p:ph type="title"/>
          </p:nvPr>
        </p:nvSpPr>
        <p:spPr>
          <a:xfrm>
            <a:off x="22225" y="368300"/>
            <a:ext cx="6708775" cy="1143000"/>
          </a:xfrm>
        </p:spPr>
        <p:txBody>
          <a:bodyPr/>
          <a:lstStyle/>
          <a:p>
            <a:r>
              <a:rPr lang="es-ES" altLang="es-ES" sz="2000" b="1" dirty="0">
                <a:latin typeface="Tahoma" panose="020B0604030504040204" pitchFamily="34" charset="0"/>
                <a:cs typeface="Tahoma" panose="020B0604030504040204" pitchFamily="34" charset="0"/>
              </a:rPr>
              <a:t>1.1. Sujetos del contrato laboral </a:t>
            </a:r>
            <a:r>
              <a:rPr lang="es-ES" altLang="es-ES" sz="1600" b="1" dirty="0">
                <a:latin typeface="Tahoma" panose="020B0604030504040204" pitchFamily="34" charset="0"/>
                <a:cs typeface="Tahoma" panose="020B0604030504040204" pitchFamily="34" charset="0"/>
              </a:rPr>
              <a:t>pág. 175</a:t>
            </a:r>
            <a:endParaRPr lang="es-ES" altLang="es-ES" sz="2000" b="1" dirty="0">
              <a:latin typeface="Tahoma" panose="020B0604030504040204" pitchFamily="34" charset="0"/>
              <a:cs typeface="Tahoma" panose="020B0604030504040204" pitchFamily="34" charset="0"/>
            </a:endParaRPr>
          </a:p>
        </p:txBody>
      </p:sp>
      <p:graphicFrame>
        <p:nvGraphicFramePr>
          <p:cNvPr id="3" name="Diagrama 2">
            <a:extLst>
              <a:ext uri="{FF2B5EF4-FFF2-40B4-BE49-F238E27FC236}">
                <a16:creationId xmlns:a16="http://schemas.microsoft.com/office/drawing/2014/main" id="{5B244711-5553-1911-C7B5-1708711121ED}"/>
              </a:ext>
            </a:extLst>
          </p:cNvPr>
          <p:cNvGraphicFramePr/>
          <p:nvPr/>
        </p:nvGraphicFramePr>
        <p:xfrm>
          <a:off x="1247595" y="1511821"/>
          <a:ext cx="6970349" cy="4620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2" name="Imagen 1">
            <a:extLst>
              <a:ext uri="{FF2B5EF4-FFF2-40B4-BE49-F238E27FC236}">
                <a16:creationId xmlns:a16="http://schemas.microsoft.com/office/drawing/2014/main" id="{87B3A513-FD30-653C-C578-6CB1B246B90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83400" y="620713"/>
            <a:ext cx="2144713"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2" descr="Imágenes de Mujeres Empresarias | Vectores, fotos de stock y PSD gratuitos">
            <a:extLst>
              <a:ext uri="{FF2B5EF4-FFF2-40B4-BE49-F238E27FC236}">
                <a16:creationId xmlns:a16="http://schemas.microsoft.com/office/drawing/2014/main" id="{AD112EC6-0213-9F97-B9B2-F7467DAB69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8125" y="5121275"/>
            <a:ext cx="240982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AC68AEB9-5DD6-8BD1-90AD-7E3DEFE7FCD2}"/>
              </a:ext>
            </a:extLst>
          </p:cNvPr>
          <p:cNvSpPr txBox="1"/>
          <p:nvPr/>
        </p:nvSpPr>
        <p:spPr>
          <a:xfrm>
            <a:off x="15875" y="0"/>
            <a:ext cx="811213" cy="276225"/>
          </a:xfrm>
          <a:prstGeom prst="rect">
            <a:avLst/>
          </a:prstGeom>
          <a:solidFill>
            <a:schemeClr val="accent5">
              <a:lumMod val="20000"/>
              <a:lumOff val="80000"/>
            </a:schemeClr>
          </a:solidFill>
          <a:ln>
            <a:solidFill>
              <a:schemeClr val="accent1"/>
            </a:solidFill>
          </a:ln>
        </p:spPr>
        <p:txBody>
          <a:bodyPr>
            <a:spAutoFit/>
          </a:bodyPr>
          <a:lstStyle/>
          <a:p>
            <a:pPr>
              <a:defRPr/>
            </a:pPr>
            <a:r>
              <a:rPr lang="es-ES" sz="1200" dirty="0"/>
              <a:t>ET art. 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6200E-4F5F-D847-9180-45B83F5F8A1E}"/>
            </a:ext>
          </a:extLst>
        </p:cNvPr>
        <p:cNvGrpSpPr/>
        <p:nvPr/>
      </p:nvGrpSpPr>
      <p:grpSpPr>
        <a:xfrm>
          <a:off x="0" y="0"/>
          <a:ext cx="0" cy="0"/>
          <a:chOff x="0" y="0"/>
          <a:chExt cx="0" cy="0"/>
        </a:xfrm>
      </p:grpSpPr>
      <p:sp>
        <p:nvSpPr>
          <p:cNvPr id="5122" name="1 Título">
            <a:extLst>
              <a:ext uri="{FF2B5EF4-FFF2-40B4-BE49-F238E27FC236}">
                <a16:creationId xmlns:a16="http://schemas.microsoft.com/office/drawing/2014/main" id="{2D498A28-2FC2-C23D-62CB-92CEC62B60A5}"/>
              </a:ext>
            </a:extLst>
          </p:cNvPr>
          <p:cNvSpPr>
            <a:spLocks noGrp="1"/>
          </p:cNvSpPr>
          <p:nvPr>
            <p:ph type="title"/>
          </p:nvPr>
        </p:nvSpPr>
        <p:spPr>
          <a:xfrm>
            <a:off x="457200" y="274638"/>
            <a:ext cx="8229600" cy="417512"/>
          </a:xfrm>
        </p:spPr>
        <p:txBody>
          <a:bodyPr/>
          <a:lstStyle/>
          <a:p>
            <a:pPr eaLnBrk="1" hangingPunct="1"/>
            <a:r>
              <a:rPr lang="es-ES" altLang="es-ES" sz="2000" b="1" dirty="0"/>
              <a:t>EDAD DEL TRABAJADOR </a:t>
            </a:r>
            <a:endParaRPr lang="es-ES" altLang="es-ES" sz="1200" dirty="0"/>
          </a:p>
        </p:txBody>
      </p:sp>
      <p:sp>
        <p:nvSpPr>
          <p:cNvPr id="3" name="CuadroTexto 2">
            <a:extLst>
              <a:ext uri="{FF2B5EF4-FFF2-40B4-BE49-F238E27FC236}">
                <a16:creationId xmlns:a16="http://schemas.microsoft.com/office/drawing/2014/main" id="{97709285-EB3A-EE40-560C-BBE467C0455E}"/>
              </a:ext>
            </a:extLst>
          </p:cNvPr>
          <p:cNvSpPr txBox="1"/>
          <p:nvPr/>
        </p:nvSpPr>
        <p:spPr>
          <a:xfrm>
            <a:off x="1115616" y="1556792"/>
            <a:ext cx="3672408" cy="5909310"/>
          </a:xfrm>
          <a:prstGeom prst="rect">
            <a:avLst/>
          </a:prstGeom>
          <a:noFill/>
        </p:spPr>
        <p:txBody>
          <a:bodyPr wrap="square">
            <a:spAutoFit/>
          </a:bodyPr>
          <a:lstStyle/>
          <a:p>
            <a:pPr algn="l">
              <a:buFont typeface="+mj-lt"/>
              <a:buAutoNum type="arabicPeriod"/>
            </a:pPr>
            <a:r>
              <a:rPr lang="es-ES" b="1" i="1" dirty="0">
                <a:solidFill>
                  <a:schemeClr val="tx2">
                    <a:lumMod val="60000"/>
                    <a:lumOff val="40000"/>
                  </a:schemeClr>
                </a:solidFill>
                <a:effectLst/>
                <a:latin typeface="Poppins" panose="00000500000000000000" pitchFamily="2" charset="0"/>
              </a:rPr>
              <a:t> Menores de 16 años.</a:t>
            </a:r>
          </a:p>
          <a:p>
            <a:pPr algn="l"/>
            <a:r>
              <a:rPr lang="es-ES" dirty="0">
                <a:solidFill>
                  <a:srgbClr val="333333"/>
                </a:solidFill>
                <a:latin typeface="Poppins" panose="00000500000000000000" pitchFamily="2" charset="0"/>
              </a:rPr>
              <a:t>Únicamente</a:t>
            </a:r>
            <a:r>
              <a:rPr lang="es-ES" b="0" i="0" dirty="0">
                <a:solidFill>
                  <a:srgbClr val="333333"/>
                </a:solidFill>
                <a:effectLst/>
                <a:latin typeface="Poppins" panose="00000500000000000000" pitchFamily="2" charset="0"/>
              </a:rPr>
              <a:t> en casos puntuales (controlados por la autoridad laboral) en </a:t>
            </a:r>
            <a:r>
              <a:rPr lang="es-ES" b="0" i="0" dirty="0">
                <a:solidFill>
                  <a:srgbClr val="00B050"/>
                </a:solidFill>
                <a:effectLst/>
                <a:latin typeface="Poppins" panose="00000500000000000000" pitchFamily="2" charset="0"/>
              </a:rPr>
              <a:t>actividades artísticas, deportivas o espectáculos </a:t>
            </a:r>
            <a:r>
              <a:rPr lang="es-ES" b="0" i="0" dirty="0">
                <a:solidFill>
                  <a:srgbClr val="333333"/>
                </a:solidFill>
                <a:effectLst/>
                <a:latin typeface="Poppins" panose="00000500000000000000" pitchFamily="2" charset="0"/>
              </a:rPr>
              <a:t>siempre que no pongan en riesgo su salud sus estudios y su desarrollo personal. </a:t>
            </a:r>
          </a:p>
          <a:p>
            <a:pPr algn="l"/>
            <a:r>
              <a:rPr lang="es-ES" dirty="0">
                <a:solidFill>
                  <a:srgbClr val="333333"/>
                </a:solidFill>
                <a:latin typeface="Poppins" panose="00000500000000000000" pitchFamily="2" charset="0"/>
              </a:rPr>
              <a:t>Es necesaria una </a:t>
            </a:r>
            <a:r>
              <a:rPr lang="es-ES" u="sng" dirty="0">
                <a:solidFill>
                  <a:srgbClr val="333333"/>
                </a:solidFill>
                <a:latin typeface="Poppins" panose="00000500000000000000" pitchFamily="2" charset="0"/>
              </a:rPr>
              <a:t>autorización escrita de la autoridad laboral. </a:t>
            </a:r>
            <a:endParaRPr lang="es-ES" b="0" i="0" u="sng" dirty="0">
              <a:solidFill>
                <a:srgbClr val="333333"/>
              </a:solidFill>
              <a:effectLst/>
              <a:latin typeface="Poppins" panose="00000500000000000000" pitchFamily="2" charset="0"/>
            </a:endParaRPr>
          </a:p>
          <a:p>
            <a:pPr algn="l">
              <a:buFont typeface="+mj-lt"/>
              <a:buAutoNum type="arabicPeriod"/>
            </a:pPr>
            <a:endParaRPr lang="es-ES" dirty="0">
              <a:solidFill>
                <a:srgbClr val="333333"/>
              </a:solidFill>
              <a:latin typeface="Poppins" panose="00000500000000000000" pitchFamily="2" charset="0"/>
            </a:endParaRPr>
          </a:p>
          <a:p>
            <a:pPr algn="l"/>
            <a:r>
              <a:rPr lang="es-ES" dirty="0">
                <a:solidFill>
                  <a:srgbClr val="333333"/>
                </a:solidFill>
                <a:latin typeface="Poppins" panose="00000500000000000000" pitchFamily="2" charset="0"/>
              </a:rPr>
              <a:t>Prohibido: horas extras, horario nocturno y </a:t>
            </a:r>
            <a:r>
              <a:rPr lang="es-ES" b="0" i="0" dirty="0">
                <a:solidFill>
                  <a:srgbClr val="333333"/>
                </a:solidFill>
                <a:effectLst/>
                <a:latin typeface="Poppins" panose="00000500000000000000" pitchFamily="2" charset="0"/>
              </a:rPr>
              <a:t>trabajos insalubres o peligrosos. </a:t>
            </a:r>
          </a:p>
          <a:p>
            <a:pPr algn="l"/>
            <a:endParaRPr lang="es-ES" dirty="0">
              <a:solidFill>
                <a:srgbClr val="333333"/>
              </a:solidFill>
              <a:latin typeface="Poppins" panose="00000500000000000000" pitchFamily="2" charset="0"/>
            </a:endParaRPr>
          </a:p>
          <a:p>
            <a:pPr algn="l"/>
            <a:endParaRPr lang="es-ES" b="0" i="0" dirty="0">
              <a:solidFill>
                <a:srgbClr val="333333"/>
              </a:solidFill>
              <a:effectLst/>
              <a:latin typeface="Poppins" panose="00000500000000000000" pitchFamily="2" charset="0"/>
            </a:endParaRPr>
          </a:p>
          <a:p>
            <a:pPr algn="l">
              <a:buFont typeface="+mj-lt"/>
              <a:buAutoNum type="arabicPeriod" startAt="2"/>
            </a:pPr>
            <a:endParaRPr lang="es-ES" b="0" i="1" dirty="0">
              <a:solidFill>
                <a:srgbClr val="333333"/>
              </a:solidFill>
              <a:effectLst/>
              <a:latin typeface="Poppins" panose="00000500000000000000" pitchFamily="2" charset="0"/>
            </a:endParaRPr>
          </a:p>
          <a:p>
            <a:pPr algn="l">
              <a:buFont typeface="+mj-lt"/>
              <a:buAutoNum type="arabicPeriod" startAt="2"/>
            </a:pPr>
            <a:endParaRPr lang="es-ES" i="1" dirty="0">
              <a:solidFill>
                <a:srgbClr val="333333"/>
              </a:solidFill>
              <a:latin typeface="Poppins" panose="00000500000000000000" pitchFamily="2" charset="0"/>
            </a:endParaRPr>
          </a:p>
          <a:p>
            <a:pPr algn="l"/>
            <a:r>
              <a:rPr lang="es-ES" b="0" i="0" dirty="0">
                <a:solidFill>
                  <a:srgbClr val="333333"/>
                </a:solidFill>
                <a:effectLst/>
                <a:latin typeface="Poppins" panose="00000500000000000000" pitchFamily="2" charset="0"/>
              </a:rPr>
              <a:t> </a:t>
            </a:r>
          </a:p>
        </p:txBody>
      </p:sp>
      <p:pic>
        <p:nvPicPr>
          <p:cNvPr id="2" name="Imagen 1">
            <a:extLst>
              <a:ext uri="{FF2B5EF4-FFF2-40B4-BE49-F238E27FC236}">
                <a16:creationId xmlns:a16="http://schemas.microsoft.com/office/drawing/2014/main" id="{010E9254-7EE5-9D1C-26AA-F52D575F8E75}"/>
              </a:ext>
            </a:extLst>
          </p:cNvPr>
          <p:cNvPicPr>
            <a:picLocks noChangeAspect="1"/>
          </p:cNvPicPr>
          <p:nvPr/>
        </p:nvPicPr>
        <p:blipFill>
          <a:blip r:embed="rId2"/>
          <a:stretch>
            <a:fillRect/>
          </a:stretch>
        </p:blipFill>
        <p:spPr>
          <a:xfrm>
            <a:off x="4706888" y="1556792"/>
            <a:ext cx="4437112" cy="4437112"/>
          </a:xfrm>
          <a:prstGeom prst="rect">
            <a:avLst/>
          </a:prstGeom>
        </p:spPr>
      </p:pic>
    </p:spTree>
    <p:extLst>
      <p:ext uri="{BB962C8B-B14F-4D97-AF65-F5344CB8AC3E}">
        <p14:creationId xmlns:p14="http://schemas.microsoft.com/office/powerpoint/2010/main" val="183817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2960-9599-9255-F41F-DBE8FDD616A0}"/>
            </a:ext>
          </a:extLst>
        </p:cNvPr>
        <p:cNvGrpSpPr/>
        <p:nvPr/>
      </p:nvGrpSpPr>
      <p:grpSpPr>
        <a:xfrm>
          <a:off x="0" y="0"/>
          <a:ext cx="0" cy="0"/>
          <a:chOff x="0" y="0"/>
          <a:chExt cx="0" cy="0"/>
        </a:xfrm>
      </p:grpSpPr>
      <p:sp>
        <p:nvSpPr>
          <p:cNvPr id="5122" name="1 Título">
            <a:extLst>
              <a:ext uri="{FF2B5EF4-FFF2-40B4-BE49-F238E27FC236}">
                <a16:creationId xmlns:a16="http://schemas.microsoft.com/office/drawing/2014/main" id="{8FFD949F-3A4D-867C-5D53-5BAB2AE65FFA}"/>
              </a:ext>
            </a:extLst>
          </p:cNvPr>
          <p:cNvSpPr>
            <a:spLocks noGrp="1"/>
          </p:cNvSpPr>
          <p:nvPr>
            <p:ph type="title"/>
          </p:nvPr>
        </p:nvSpPr>
        <p:spPr>
          <a:xfrm>
            <a:off x="457200" y="274638"/>
            <a:ext cx="8229600" cy="417512"/>
          </a:xfrm>
        </p:spPr>
        <p:txBody>
          <a:bodyPr/>
          <a:lstStyle/>
          <a:p>
            <a:pPr eaLnBrk="1" hangingPunct="1"/>
            <a:r>
              <a:rPr lang="es-ES" altLang="es-ES" sz="2000" b="1" dirty="0"/>
              <a:t>EDAD DEL TRABAJADOR </a:t>
            </a:r>
            <a:endParaRPr lang="es-ES" altLang="es-ES" sz="1200" dirty="0"/>
          </a:p>
        </p:txBody>
      </p:sp>
      <p:sp>
        <p:nvSpPr>
          <p:cNvPr id="3" name="CuadroTexto 2">
            <a:extLst>
              <a:ext uri="{FF2B5EF4-FFF2-40B4-BE49-F238E27FC236}">
                <a16:creationId xmlns:a16="http://schemas.microsoft.com/office/drawing/2014/main" id="{9922C112-C492-D1E2-8773-724BA640D84E}"/>
              </a:ext>
            </a:extLst>
          </p:cNvPr>
          <p:cNvSpPr txBox="1"/>
          <p:nvPr/>
        </p:nvSpPr>
        <p:spPr>
          <a:xfrm>
            <a:off x="5124129" y="1871691"/>
            <a:ext cx="3591272" cy="3693319"/>
          </a:xfrm>
          <a:prstGeom prst="rect">
            <a:avLst/>
          </a:prstGeom>
          <a:noFill/>
        </p:spPr>
        <p:txBody>
          <a:bodyPr wrap="square">
            <a:spAutoFit/>
          </a:bodyPr>
          <a:lstStyle/>
          <a:p>
            <a:pPr algn="l"/>
            <a:endParaRPr lang="es-ES" dirty="0">
              <a:solidFill>
                <a:srgbClr val="333333"/>
              </a:solidFill>
              <a:latin typeface="Poppins" panose="00000500000000000000" pitchFamily="2" charset="0"/>
            </a:endParaRPr>
          </a:p>
          <a:p>
            <a:pPr algn="l"/>
            <a:endParaRPr lang="es-ES" dirty="0">
              <a:solidFill>
                <a:srgbClr val="333333"/>
              </a:solidFill>
              <a:latin typeface="Poppins" panose="00000500000000000000" pitchFamily="2" charset="0"/>
            </a:endParaRPr>
          </a:p>
          <a:p>
            <a:pPr algn="l"/>
            <a:r>
              <a:rPr lang="es-ES" b="1" i="0" dirty="0">
                <a:solidFill>
                  <a:schemeClr val="tx2">
                    <a:lumMod val="60000"/>
                    <a:lumOff val="40000"/>
                  </a:schemeClr>
                </a:solidFill>
                <a:effectLst/>
                <a:latin typeface="Poppins" panose="00000500000000000000" pitchFamily="2" charset="0"/>
              </a:rPr>
              <a:t>2. Menores de 16 a 18 años.</a:t>
            </a:r>
          </a:p>
          <a:p>
            <a:pPr algn="l"/>
            <a:r>
              <a:rPr lang="es-ES" dirty="0">
                <a:solidFill>
                  <a:srgbClr val="333333"/>
                </a:solidFill>
                <a:latin typeface="Poppins" panose="00000500000000000000" pitchFamily="2" charset="0"/>
              </a:rPr>
              <a:t>Si están emancipados legalmente. </a:t>
            </a:r>
          </a:p>
          <a:p>
            <a:pPr algn="l"/>
            <a:r>
              <a:rPr lang="es-ES" b="0" i="0" dirty="0">
                <a:solidFill>
                  <a:srgbClr val="333333"/>
                </a:solidFill>
                <a:effectLst/>
                <a:latin typeface="Poppins" panose="00000500000000000000" pitchFamily="2" charset="0"/>
              </a:rPr>
              <a:t>Si tienen autorización de padres o tutor. </a:t>
            </a:r>
          </a:p>
          <a:p>
            <a:pPr algn="l">
              <a:buFont typeface="+mj-lt"/>
              <a:buAutoNum type="arabicPeriod" startAt="2"/>
            </a:pPr>
            <a:endParaRPr lang="es-ES" b="0" i="1" dirty="0">
              <a:solidFill>
                <a:srgbClr val="333333"/>
              </a:solidFill>
              <a:effectLst/>
              <a:latin typeface="Poppins" panose="00000500000000000000" pitchFamily="2" charset="0"/>
            </a:endParaRPr>
          </a:p>
          <a:p>
            <a:r>
              <a:rPr lang="es-ES" dirty="0">
                <a:solidFill>
                  <a:srgbClr val="333333"/>
                </a:solidFill>
                <a:latin typeface="Poppins" panose="00000500000000000000" pitchFamily="2" charset="0"/>
              </a:rPr>
              <a:t>Prohibido: horas extras, horario nocturno y </a:t>
            </a:r>
            <a:r>
              <a:rPr lang="es-ES" b="0" i="0" dirty="0">
                <a:solidFill>
                  <a:srgbClr val="333333"/>
                </a:solidFill>
                <a:effectLst/>
                <a:latin typeface="Poppins" panose="00000500000000000000" pitchFamily="2" charset="0"/>
              </a:rPr>
              <a:t>trabajos insalubres o peligrosos. </a:t>
            </a:r>
          </a:p>
          <a:p>
            <a:pPr algn="l"/>
            <a:endParaRPr lang="es-ES" i="1" dirty="0">
              <a:solidFill>
                <a:srgbClr val="333333"/>
              </a:solidFill>
              <a:latin typeface="Poppins" panose="00000500000000000000" pitchFamily="2" charset="0"/>
            </a:endParaRPr>
          </a:p>
          <a:p>
            <a:pPr algn="l"/>
            <a:r>
              <a:rPr lang="es-ES" b="0" i="0" dirty="0">
                <a:solidFill>
                  <a:srgbClr val="333333"/>
                </a:solidFill>
                <a:effectLst/>
                <a:latin typeface="Poppins" panose="00000500000000000000" pitchFamily="2" charset="0"/>
              </a:rPr>
              <a:t> </a:t>
            </a:r>
          </a:p>
        </p:txBody>
      </p:sp>
      <p:pic>
        <p:nvPicPr>
          <p:cNvPr id="2" name="Imagen 1">
            <a:extLst>
              <a:ext uri="{FF2B5EF4-FFF2-40B4-BE49-F238E27FC236}">
                <a16:creationId xmlns:a16="http://schemas.microsoft.com/office/drawing/2014/main" id="{64EA1994-DB5E-E334-A039-F225FF56DEED}"/>
              </a:ext>
            </a:extLst>
          </p:cNvPr>
          <p:cNvPicPr>
            <a:picLocks noChangeAspect="1"/>
          </p:cNvPicPr>
          <p:nvPr/>
        </p:nvPicPr>
        <p:blipFill>
          <a:blip r:embed="rId2"/>
          <a:stretch>
            <a:fillRect/>
          </a:stretch>
        </p:blipFill>
        <p:spPr>
          <a:xfrm>
            <a:off x="457200" y="1499795"/>
            <a:ext cx="4437112" cy="4437112"/>
          </a:xfrm>
          <a:prstGeom prst="rect">
            <a:avLst/>
          </a:prstGeom>
        </p:spPr>
      </p:pic>
    </p:spTree>
    <p:extLst>
      <p:ext uri="{BB962C8B-B14F-4D97-AF65-F5344CB8AC3E}">
        <p14:creationId xmlns:p14="http://schemas.microsoft.com/office/powerpoint/2010/main" val="237179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DAB9B-E714-6BE3-E9BE-F1213A1A2787}"/>
            </a:ext>
          </a:extLst>
        </p:cNvPr>
        <p:cNvGrpSpPr/>
        <p:nvPr/>
      </p:nvGrpSpPr>
      <p:grpSpPr>
        <a:xfrm>
          <a:off x="0" y="0"/>
          <a:ext cx="0" cy="0"/>
          <a:chOff x="0" y="0"/>
          <a:chExt cx="0" cy="0"/>
        </a:xfrm>
      </p:grpSpPr>
      <p:sp>
        <p:nvSpPr>
          <p:cNvPr id="5122" name="1 Título">
            <a:extLst>
              <a:ext uri="{FF2B5EF4-FFF2-40B4-BE49-F238E27FC236}">
                <a16:creationId xmlns:a16="http://schemas.microsoft.com/office/drawing/2014/main" id="{58E91C4E-0595-1FC2-AF87-09EBB2D38BA6}"/>
              </a:ext>
            </a:extLst>
          </p:cNvPr>
          <p:cNvSpPr>
            <a:spLocks noGrp="1"/>
          </p:cNvSpPr>
          <p:nvPr>
            <p:ph type="title"/>
          </p:nvPr>
        </p:nvSpPr>
        <p:spPr>
          <a:xfrm>
            <a:off x="457200" y="274638"/>
            <a:ext cx="8229600" cy="417512"/>
          </a:xfrm>
        </p:spPr>
        <p:txBody>
          <a:bodyPr/>
          <a:lstStyle/>
          <a:p>
            <a:pPr eaLnBrk="1" hangingPunct="1"/>
            <a:r>
              <a:rPr lang="es-ES" altLang="es-ES" sz="2000" b="1" dirty="0"/>
              <a:t>EDAD DEL TRABAJADOR </a:t>
            </a:r>
            <a:endParaRPr lang="es-ES" altLang="es-ES" sz="1200" dirty="0"/>
          </a:p>
        </p:txBody>
      </p:sp>
      <p:sp>
        <p:nvSpPr>
          <p:cNvPr id="3" name="CuadroTexto 2">
            <a:extLst>
              <a:ext uri="{FF2B5EF4-FFF2-40B4-BE49-F238E27FC236}">
                <a16:creationId xmlns:a16="http://schemas.microsoft.com/office/drawing/2014/main" id="{C63828C5-89FF-6A4C-6A9C-EC8B201BAF02}"/>
              </a:ext>
            </a:extLst>
          </p:cNvPr>
          <p:cNvSpPr txBox="1"/>
          <p:nvPr/>
        </p:nvSpPr>
        <p:spPr>
          <a:xfrm>
            <a:off x="1115616" y="1556792"/>
            <a:ext cx="6768752" cy="4524315"/>
          </a:xfrm>
          <a:prstGeom prst="rect">
            <a:avLst/>
          </a:prstGeom>
          <a:noFill/>
        </p:spPr>
        <p:txBody>
          <a:bodyPr wrap="square">
            <a:spAutoFit/>
          </a:bodyPr>
          <a:lstStyle/>
          <a:p>
            <a:pPr algn="l"/>
            <a:r>
              <a:rPr lang="es-ES" b="1" i="1" dirty="0">
                <a:solidFill>
                  <a:schemeClr val="tx2">
                    <a:lumMod val="60000"/>
                    <a:lumOff val="40000"/>
                  </a:schemeClr>
                </a:solidFill>
                <a:latin typeface="Poppins" panose="00000500000000000000" pitchFamily="2" charset="0"/>
              </a:rPr>
              <a:t>3. </a:t>
            </a:r>
            <a:r>
              <a:rPr lang="es-ES" b="1" i="1" dirty="0">
                <a:solidFill>
                  <a:schemeClr val="tx2">
                    <a:lumMod val="60000"/>
                    <a:lumOff val="40000"/>
                  </a:schemeClr>
                </a:solidFill>
                <a:effectLst/>
                <a:latin typeface="Poppins" panose="00000500000000000000" pitchFamily="2" charset="0"/>
              </a:rPr>
              <a:t>Mayores de 18 años.</a:t>
            </a:r>
          </a:p>
          <a:p>
            <a:pPr algn="l"/>
            <a:endParaRPr lang="es-ES" dirty="0">
              <a:solidFill>
                <a:srgbClr val="333333"/>
              </a:solidFill>
              <a:latin typeface="Poppins" panose="00000500000000000000" pitchFamily="2" charset="0"/>
            </a:endParaRPr>
          </a:p>
          <a:p>
            <a:pPr algn="l"/>
            <a:r>
              <a:rPr lang="es-ES" b="1" i="0" dirty="0">
                <a:solidFill>
                  <a:schemeClr val="tx2">
                    <a:lumMod val="60000"/>
                    <a:lumOff val="40000"/>
                  </a:schemeClr>
                </a:solidFill>
                <a:effectLst/>
                <a:latin typeface="Poppins" panose="00000500000000000000" pitchFamily="2" charset="0"/>
              </a:rPr>
              <a:t>4. </a:t>
            </a:r>
            <a:r>
              <a:rPr lang="es-ES" b="1" dirty="0">
                <a:solidFill>
                  <a:schemeClr val="tx2">
                    <a:lumMod val="60000"/>
                    <a:lumOff val="40000"/>
                  </a:schemeClr>
                </a:solidFill>
                <a:latin typeface="Poppins" panose="00000500000000000000" pitchFamily="2" charset="0"/>
              </a:rPr>
              <a:t>Extranjeros.</a:t>
            </a:r>
          </a:p>
          <a:p>
            <a:pPr algn="l"/>
            <a:endParaRPr lang="es-ES" b="1" i="0" dirty="0">
              <a:solidFill>
                <a:srgbClr val="C00000"/>
              </a:solidFill>
              <a:effectLst/>
              <a:latin typeface="Poppins" panose="00000500000000000000" pitchFamily="2" charset="0"/>
            </a:endParaRPr>
          </a:p>
          <a:p>
            <a:r>
              <a:rPr lang="es-ES" b="1" dirty="0">
                <a:solidFill>
                  <a:srgbClr val="333333"/>
                </a:solidFill>
                <a:latin typeface="Poppins" panose="00000500000000000000" pitchFamily="2" charset="0"/>
              </a:rPr>
              <a:t>Ciudadanos de la UE</a:t>
            </a:r>
            <a:r>
              <a:rPr lang="es-ES" dirty="0">
                <a:solidFill>
                  <a:srgbClr val="333333"/>
                </a:solidFill>
                <a:latin typeface="Poppins" panose="00000500000000000000" pitchFamily="2" charset="0"/>
              </a:rPr>
              <a:t>: </a:t>
            </a:r>
            <a:r>
              <a:rPr lang="es-ES" b="0" i="0" dirty="0">
                <a:solidFill>
                  <a:srgbClr val="333333"/>
                </a:solidFill>
                <a:effectLst/>
                <a:latin typeface="Poppins" panose="00000500000000000000" pitchFamily="2" charset="0"/>
              </a:rPr>
              <a:t>podrá ejercer en las mismas condiciones que </a:t>
            </a:r>
            <a:r>
              <a:rPr lang="es-ES" dirty="0">
                <a:solidFill>
                  <a:srgbClr val="333333"/>
                </a:solidFill>
                <a:latin typeface="Poppins" panose="00000500000000000000" pitchFamily="2" charset="0"/>
              </a:rPr>
              <a:t>un ciudadano </a:t>
            </a:r>
            <a:r>
              <a:rPr lang="es-ES" b="0" i="0" dirty="0">
                <a:solidFill>
                  <a:srgbClr val="333333"/>
                </a:solidFill>
                <a:effectLst/>
                <a:latin typeface="Poppins" panose="00000500000000000000" pitchFamily="2" charset="0"/>
              </a:rPr>
              <a:t>español (solo deben comunicar su situación solicitando la </a:t>
            </a:r>
            <a:r>
              <a:rPr lang="es-ES" b="0" i="0" dirty="0">
                <a:solidFill>
                  <a:schemeClr val="accent3">
                    <a:lumMod val="75000"/>
                  </a:schemeClr>
                </a:solidFill>
                <a:effectLst/>
                <a:latin typeface="Poppins" panose="00000500000000000000" pitchFamily="2" charset="0"/>
              </a:rPr>
              <a:t>tarjeta de residencia</a:t>
            </a:r>
            <a:r>
              <a:rPr lang="es-ES" b="0" i="0" dirty="0">
                <a:solidFill>
                  <a:srgbClr val="333333"/>
                </a:solidFill>
                <a:effectLst/>
                <a:latin typeface="Poppins" panose="00000500000000000000" pitchFamily="2" charset="0"/>
              </a:rPr>
              <a:t>). </a:t>
            </a:r>
          </a:p>
          <a:p>
            <a:endParaRPr lang="es-ES" dirty="0">
              <a:solidFill>
                <a:srgbClr val="333333"/>
              </a:solidFill>
              <a:latin typeface="Poppins" panose="00000500000000000000" pitchFamily="2" charset="0"/>
            </a:endParaRPr>
          </a:p>
          <a:p>
            <a:r>
              <a:rPr lang="es-ES" b="1" i="0" dirty="0">
                <a:solidFill>
                  <a:srgbClr val="333333"/>
                </a:solidFill>
                <a:effectLst/>
                <a:latin typeface="Poppins" panose="00000500000000000000" pitchFamily="2" charset="0"/>
              </a:rPr>
              <a:t>Ciudadanos que no pertenecen a la UE:</a:t>
            </a:r>
          </a:p>
          <a:p>
            <a:r>
              <a:rPr lang="es-ES" dirty="0">
                <a:solidFill>
                  <a:srgbClr val="333333"/>
                </a:solidFill>
                <a:latin typeface="Poppins" panose="00000500000000000000" pitchFamily="2" charset="0"/>
              </a:rPr>
              <a:t>N</a:t>
            </a:r>
            <a:r>
              <a:rPr lang="es-ES" b="0" i="0" dirty="0">
                <a:solidFill>
                  <a:srgbClr val="333333"/>
                </a:solidFill>
                <a:effectLst/>
                <a:latin typeface="Poppins" panose="00000500000000000000" pitchFamily="2" charset="0"/>
              </a:rPr>
              <a:t>ecesitan un </a:t>
            </a:r>
            <a:r>
              <a:rPr lang="es-ES" i="0" u="sng" dirty="0">
                <a:solidFill>
                  <a:srgbClr val="000000"/>
                </a:solidFill>
                <a:effectLst/>
                <a:latin typeface="Poppins" panose="00000500000000000000" pitchFamily="2" charset="0"/>
              </a:rPr>
              <a:t>P</a:t>
            </a:r>
            <a:r>
              <a:rPr lang="es-ES" i="1" u="sng" dirty="0">
                <a:solidFill>
                  <a:srgbClr val="000000"/>
                </a:solidFill>
                <a:effectLst/>
                <a:latin typeface="Poppins" panose="00000500000000000000" pitchFamily="2" charset="0"/>
              </a:rPr>
              <a:t>ermiso de Trabajo</a:t>
            </a:r>
            <a:r>
              <a:rPr lang="es-ES" i="0" u="sng" dirty="0">
                <a:solidFill>
                  <a:srgbClr val="333333"/>
                </a:solidFill>
                <a:effectLst/>
                <a:latin typeface="Poppins" panose="00000500000000000000" pitchFamily="2" charset="0"/>
              </a:rPr>
              <a:t> </a:t>
            </a:r>
            <a:r>
              <a:rPr lang="es-ES" i="0" dirty="0">
                <a:solidFill>
                  <a:srgbClr val="333333"/>
                </a:solidFill>
                <a:effectLst/>
                <a:latin typeface="Poppins" panose="00000500000000000000" pitchFamily="2" charset="0"/>
              </a:rPr>
              <a:t>de distinta duración, y un </a:t>
            </a:r>
            <a:r>
              <a:rPr lang="es-ES" i="1" u="sng" dirty="0">
                <a:solidFill>
                  <a:srgbClr val="000000"/>
                </a:solidFill>
                <a:effectLst/>
                <a:latin typeface="Poppins" panose="00000500000000000000" pitchFamily="2" charset="0"/>
              </a:rPr>
              <a:t>Permiso de Estancia legal</a:t>
            </a:r>
            <a:r>
              <a:rPr lang="es-ES" i="1" u="sng" dirty="0">
                <a:solidFill>
                  <a:srgbClr val="333333"/>
                </a:solidFill>
                <a:effectLst/>
                <a:latin typeface="Poppins" panose="00000500000000000000" pitchFamily="2" charset="0"/>
              </a:rPr>
              <a:t> </a:t>
            </a:r>
            <a:r>
              <a:rPr lang="es-ES" i="1" u="sng" dirty="0">
                <a:solidFill>
                  <a:srgbClr val="000000"/>
                </a:solidFill>
                <a:effectLst/>
                <a:latin typeface="Poppins" panose="00000500000000000000" pitchFamily="2" charset="0"/>
              </a:rPr>
              <a:t>o de residencia</a:t>
            </a:r>
            <a:r>
              <a:rPr lang="es-ES" b="0" i="1" dirty="0">
                <a:solidFill>
                  <a:srgbClr val="333333"/>
                </a:solidFill>
                <a:effectLst/>
                <a:latin typeface="Poppins" panose="00000500000000000000" pitchFamily="2" charset="0"/>
              </a:rPr>
              <a:t>. </a:t>
            </a:r>
            <a:endParaRPr lang="es-ES" b="1" i="0" dirty="0">
              <a:solidFill>
                <a:srgbClr val="333333"/>
              </a:solidFill>
              <a:effectLst/>
              <a:latin typeface="Poppins" panose="00000500000000000000" pitchFamily="2" charset="0"/>
            </a:endParaRPr>
          </a:p>
          <a:p>
            <a:pPr algn="l"/>
            <a:endParaRPr lang="es-ES" b="0" i="0" dirty="0">
              <a:solidFill>
                <a:srgbClr val="333333"/>
              </a:solidFill>
              <a:effectLst/>
              <a:latin typeface="Poppins" panose="00000500000000000000" pitchFamily="2" charset="0"/>
            </a:endParaRPr>
          </a:p>
          <a:p>
            <a:pPr algn="l">
              <a:buFont typeface="+mj-lt"/>
              <a:buAutoNum type="arabicPeriod" startAt="2"/>
            </a:pPr>
            <a:endParaRPr lang="es-ES" b="0" i="1" dirty="0">
              <a:solidFill>
                <a:srgbClr val="333333"/>
              </a:solidFill>
              <a:effectLst/>
              <a:latin typeface="Poppins" panose="00000500000000000000" pitchFamily="2" charset="0"/>
            </a:endParaRPr>
          </a:p>
          <a:p>
            <a:pPr algn="l">
              <a:buFont typeface="+mj-lt"/>
              <a:buAutoNum type="arabicPeriod" startAt="2"/>
            </a:pPr>
            <a:endParaRPr lang="es-ES" i="1" dirty="0">
              <a:solidFill>
                <a:srgbClr val="333333"/>
              </a:solidFill>
              <a:latin typeface="Poppins" panose="00000500000000000000" pitchFamily="2" charset="0"/>
            </a:endParaRPr>
          </a:p>
          <a:p>
            <a:pPr algn="l"/>
            <a:r>
              <a:rPr lang="es-ES" b="0" i="0" dirty="0">
                <a:solidFill>
                  <a:srgbClr val="333333"/>
                </a:solidFill>
                <a:effectLst/>
                <a:latin typeface="Poppins" panose="00000500000000000000" pitchFamily="2" charset="0"/>
              </a:rPr>
              <a:t> </a:t>
            </a:r>
          </a:p>
        </p:txBody>
      </p:sp>
    </p:spTree>
    <p:extLst>
      <p:ext uri="{BB962C8B-B14F-4D97-AF65-F5344CB8AC3E}">
        <p14:creationId xmlns:p14="http://schemas.microsoft.com/office/powerpoint/2010/main" val="2182967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32BD3-5D07-2494-684C-BF568C9B599A}"/>
            </a:ext>
          </a:extLst>
        </p:cNvPr>
        <p:cNvGrpSpPr/>
        <p:nvPr/>
      </p:nvGrpSpPr>
      <p:grpSpPr>
        <a:xfrm>
          <a:off x="0" y="0"/>
          <a:ext cx="0" cy="0"/>
          <a:chOff x="0" y="0"/>
          <a:chExt cx="0" cy="0"/>
        </a:xfrm>
      </p:grpSpPr>
      <p:sp>
        <p:nvSpPr>
          <p:cNvPr id="5122" name="1 Título">
            <a:extLst>
              <a:ext uri="{FF2B5EF4-FFF2-40B4-BE49-F238E27FC236}">
                <a16:creationId xmlns:a16="http://schemas.microsoft.com/office/drawing/2014/main" id="{7F2DCF9D-B914-1289-DC4C-A350ED646BB3}"/>
              </a:ext>
            </a:extLst>
          </p:cNvPr>
          <p:cNvSpPr>
            <a:spLocks noGrp="1"/>
          </p:cNvSpPr>
          <p:nvPr>
            <p:ph type="title"/>
          </p:nvPr>
        </p:nvSpPr>
        <p:spPr>
          <a:xfrm>
            <a:off x="457200" y="274638"/>
            <a:ext cx="8229600" cy="417512"/>
          </a:xfrm>
        </p:spPr>
        <p:txBody>
          <a:bodyPr/>
          <a:lstStyle/>
          <a:p>
            <a:pPr eaLnBrk="1" hangingPunct="1"/>
            <a:r>
              <a:rPr lang="es-ES" altLang="es-ES" sz="2800" b="1" dirty="0">
                <a:latin typeface="Georgia Pro Light" panose="02040302050405020303" pitchFamily="18" charset="0"/>
              </a:rPr>
              <a:t>UNIÓN EUROPEA </a:t>
            </a:r>
            <a:endParaRPr lang="es-ES" altLang="es-ES" sz="1600" dirty="0">
              <a:latin typeface="Georgia Pro Light" panose="02040302050405020303" pitchFamily="18" charset="0"/>
            </a:endParaRPr>
          </a:p>
        </p:txBody>
      </p:sp>
      <p:pic>
        <p:nvPicPr>
          <p:cNvPr id="2" name="Imagen 1">
            <a:extLst>
              <a:ext uri="{FF2B5EF4-FFF2-40B4-BE49-F238E27FC236}">
                <a16:creationId xmlns:a16="http://schemas.microsoft.com/office/drawing/2014/main" id="{DA55EB00-E31D-71A7-179D-6415D730AE93}"/>
              </a:ext>
            </a:extLst>
          </p:cNvPr>
          <p:cNvPicPr>
            <a:picLocks noChangeAspect="1"/>
          </p:cNvPicPr>
          <p:nvPr/>
        </p:nvPicPr>
        <p:blipFill>
          <a:blip r:embed="rId2"/>
          <a:stretch>
            <a:fillRect/>
          </a:stretch>
        </p:blipFill>
        <p:spPr>
          <a:xfrm>
            <a:off x="323528" y="861291"/>
            <a:ext cx="9144000" cy="5135418"/>
          </a:xfrm>
          <a:prstGeom prst="rect">
            <a:avLst/>
          </a:prstGeom>
        </p:spPr>
      </p:pic>
      <p:sp>
        <p:nvSpPr>
          <p:cNvPr id="3" name="CuadroTexto 2">
            <a:extLst>
              <a:ext uri="{FF2B5EF4-FFF2-40B4-BE49-F238E27FC236}">
                <a16:creationId xmlns:a16="http://schemas.microsoft.com/office/drawing/2014/main" id="{61FE97E7-2D53-38F9-C38B-53CBBE931F83}"/>
              </a:ext>
            </a:extLst>
          </p:cNvPr>
          <p:cNvSpPr txBox="1"/>
          <p:nvPr/>
        </p:nvSpPr>
        <p:spPr>
          <a:xfrm>
            <a:off x="323528" y="1196752"/>
            <a:ext cx="4104456" cy="2454518"/>
          </a:xfrm>
          <a:prstGeom prst="rect">
            <a:avLst/>
          </a:prstGeom>
          <a:noFill/>
        </p:spPr>
        <p:txBody>
          <a:bodyPr wrap="square">
            <a:spAutoFit/>
          </a:bodyPr>
          <a:lstStyle/>
          <a:p>
            <a:pPr algn="ctr">
              <a:lnSpc>
                <a:spcPts val="3300"/>
              </a:lnSpc>
            </a:pPr>
            <a:r>
              <a:rPr lang="es-ES" b="1" i="0" dirty="0">
                <a:solidFill>
                  <a:srgbClr val="C00000"/>
                </a:solidFill>
                <a:effectLst/>
                <a:latin typeface="Georgia Pro Light" panose="02040302050405020303" pitchFamily="18" charset="0"/>
              </a:rPr>
              <a:t>Países de la Unión Europea</a:t>
            </a:r>
          </a:p>
          <a:p>
            <a:pPr algn="ctr"/>
            <a:r>
              <a:rPr lang="es-ES" sz="1800" b="0" i="0" dirty="0">
                <a:solidFill>
                  <a:srgbClr val="C00000"/>
                </a:solidFill>
                <a:effectLst/>
                <a:latin typeface="Georgia Pro Light" panose="02040302050405020303" pitchFamily="18" charset="0"/>
              </a:rPr>
              <a:t>Alemania, Austria, Bélgica, Bulgaria, Chequia, Chipre, Croacia, Dinamarca, Eslovaquia, Eslovenia, España, Estonia, Finlandia, Francia, Grecia, Hungría, Irlanda, Italia, Letonia, Lituania, Luxemburgo, Malta, </a:t>
            </a:r>
            <a:r>
              <a:rPr lang="es-ES" sz="1800" b="0" i="0" dirty="0" err="1">
                <a:solidFill>
                  <a:srgbClr val="C00000"/>
                </a:solidFill>
                <a:effectLst/>
                <a:latin typeface="Georgia Pro Light" panose="02040302050405020303" pitchFamily="18" charset="0"/>
              </a:rPr>
              <a:t>Paises</a:t>
            </a:r>
            <a:r>
              <a:rPr lang="es-ES" sz="1800" b="0" i="0" dirty="0">
                <a:solidFill>
                  <a:srgbClr val="C00000"/>
                </a:solidFill>
                <a:effectLst/>
                <a:latin typeface="Georgia Pro Light" panose="02040302050405020303" pitchFamily="18" charset="0"/>
              </a:rPr>
              <a:t> Bajos, Polonia, Portugal, Rumania y Suecia.</a:t>
            </a:r>
            <a:endParaRPr lang="es-ES" b="0" i="0" dirty="0">
              <a:solidFill>
                <a:srgbClr val="C00000"/>
              </a:solidFill>
              <a:effectLst/>
              <a:latin typeface="Georgia Pro Light" panose="02040302050405020303" pitchFamily="18" charset="0"/>
            </a:endParaRPr>
          </a:p>
        </p:txBody>
      </p:sp>
    </p:spTree>
    <p:extLst>
      <p:ext uri="{BB962C8B-B14F-4D97-AF65-F5344CB8AC3E}">
        <p14:creationId xmlns:p14="http://schemas.microsoft.com/office/powerpoint/2010/main" val="139436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B9FF4-D3A8-9111-FA65-FCDCFD40C8B7}"/>
            </a:ext>
          </a:extLst>
        </p:cNvPr>
        <p:cNvGrpSpPr/>
        <p:nvPr/>
      </p:nvGrpSpPr>
      <p:grpSpPr>
        <a:xfrm>
          <a:off x="0" y="0"/>
          <a:ext cx="0" cy="0"/>
          <a:chOff x="0" y="0"/>
          <a:chExt cx="0" cy="0"/>
        </a:xfrm>
      </p:grpSpPr>
      <p:pic>
        <p:nvPicPr>
          <p:cNvPr id="2050" name="Picture 2" descr="ilustración vectorial gráfico personaje de dibujos animados de la empresa  5482442 Vector en Vecteezy">
            <a:extLst>
              <a:ext uri="{FF2B5EF4-FFF2-40B4-BE49-F238E27FC236}">
                <a16:creationId xmlns:a16="http://schemas.microsoft.com/office/drawing/2014/main" id="{903C3EBE-221D-6AF3-BC77-EB417F294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9392"/>
            <a:ext cx="6957391" cy="6957391"/>
          </a:xfrm>
          <a:prstGeom prst="rect">
            <a:avLst/>
          </a:prstGeom>
          <a:noFill/>
          <a:extLst>
            <a:ext uri="{909E8E84-426E-40DD-AFC4-6F175D3DCCD1}">
              <a14:hiddenFill xmlns:a14="http://schemas.microsoft.com/office/drawing/2010/main">
                <a:solidFill>
                  <a:srgbClr val="FFFFFF"/>
                </a:solidFill>
              </a14:hiddenFill>
            </a:ext>
          </a:extLst>
        </p:spPr>
      </p:pic>
      <p:sp>
        <p:nvSpPr>
          <p:cNvPr id="3" name="1 Título">
            <a:extLst>
              <a:ext uri="{FF2B5EF4-FFF2-40B4-BE49-F238E27FC236}">
                <a16:creationId xmlns:a16="http://schemas.microsoft.com/office/drawing/2014/main" id="{2992A5F9-6A2D-FBCB-69EB-5AAEB41E65CB}"/>
              </a:ext>
            </a:extLst>
          </p:cNvPr>
          <p:cNvSpPr txBox="1">
            <a:spLocks/>
          </p:cNvSpPr>
          <p:nvPr/>
        </p:nvSpPr>
        <p:spPr bwMode="auto">
          <a:xfrm>
            <a:off x="457200" y="274638"/>
            <a:ext cx="82296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s-ES" altLang="es-ES" sz="2800" b="1">
                <a:latin typeface="Georgia Pro Light" panose="02040302050405020303" pitchFamily="18" charset="0"/>
              </a:rPr>
              <a:t>EMPRESA</a:t>
            </a:r>
            <a:r>
              <a:rPr lang="es-ES" altLang="es-ES" sz="2000" b="1">
                <a:latin typeface="Georgia Pro Light" panose="02040302050405020303" pitchFamily="18" charset="0"/>
              </a:rPr>
              <a:t> </a:t>
            </a:r>
            <a:endParaRPr lang="es-ES" altLang="es-ES" sz="1200" dirty="0">
              <a:latin typeface="Georgia Pro Light" panose="02040302050405020303" pitchFamily="18" charset="0"/>
            </a:endParaRPr>
          </a:p>
        </p:txBody>
      </p:sp>
      <p:sp>
        <p:nvSpPr>
          <p:cNvPr id="5" name="CuadroTexto 4">
            <a:extLst>
              <a:ext uri="{FF2B5EF4-FFF2-40B4-BE49-F238E27FC236}">
                <a16:creationId xmlns:a16="http://schemas.microsoft.com/office/drawing/2014/main" id="{211F22B3-6BF8-740C-6F24-60AF5E56EB70}"/>
              </a:ext>
            </a:extLst>
          </p:cNvPr>
          <p:cNvSpPr txBox="1"/>
          <p:nvPr/>
        </p:nvSpPr>
        <p:spPr>
          <a:xfrm>
            <a:off x="1115616" y="1997839"/>
            <a:ext cx="6480720" cy="1477328"/>
          </a:xfrm>
          <a:prstGeom prst="rect">
            <a:avLst/>
          </a:prstGeom>
          <a:noFill/>
        </p:spPr>
        <p:txBody>
          <a:bodyPr wrap="square">
            <a:spAutoFit/>
          </a:bodyPr>
          <a:lstStyle/>
          <a:p>
            <a:pPr marL="285750" indent="-285750">
              <a:buFont typeface="Arial" panose="020B0604020202020204" pitchFamily="34" charset="0"/>
              <a:buChar char="•"/>
            </a:pPr>
            <a:r>
              <a:rPr lang="es-ES" dirty="0">
                <a:solidFill>
                  <a:srgbClr val="333333"/>
                </a:solidFill>
                <a:latin typeface="Georgia Pro Light" panose="02040302050405020303" pitchFamily="18" charset="0"/>
              </a:rPr>
              <a:t>Persona física</a:t>
            </a:r>
          </a:p>
          <a:p>
            <a:pPr marL="285750" indent="-285750">
              <a:buFont typeface="Arial" panose="020B0604020202020204" pitchFamily="34" charset="0"/>
              <a:buChar char="•"/>
            </a:pPr>
            <a:endParaRPr lang="es-ES" dirty="0">
              <a:solidFill>
                <a:srgbClr val="333333"/>
              </a:solidFill>
              <a:latin typeface="Georgia Pro Light" panose="02040302050405020303" pitchFamily="18" charset="0"/>
            </a:endParaRPr>
          </a:p>
          <a:p>
            <a:pPr marL="285750" indent="-285750">
              <a:buFont typeface="Arial" panose="020B0604020202020204" pitchFamily="34" charset="0"/>
              <a:buChar char="•"/>
            </a:pPr>
            <a:r>
              <a:rPr lang="es-ES" dirty="0">
                <a:solidFill>
                  <a:srgbClr val="333333"/>
                </a:solidFill>
                <a:latin typeface="Georgia Pro Light" panose="02040302050405020303" pitchFamily="18" charset="0"/>
              </a:rPr>
              <a:t>Persona jurídica</a:t>
            </a:r>
          </a:p>
          <a:p>
            <a:pPr marL="285750" indent="-285750">
              <a:buFont typeface="Arial" panose="020B0604020202020204" pitchFamily="34" charset="0"/>
              <a:buChar char="•"/>
            </a:pPr>
            <a:endParaRPr lang="es-ES" dirty="0">
              <a:solidFill>
                <a:srgbClr val="333333"/>
              </a:solidFill>
              <a:latin typeface="Georgia Pro Light" panose="02040302050405020303" pitchFamily="18" charset="0"/>
            </a:endParaRPr>
          </a:p>
          <a:p>
            <a:pPr marL="285750" indent="-285750">
              <a:buFont typeface="Arial" panose="020B0604020202020204" pitchFamily="34" charset="0"/>
              <a:buChar char="•"/>
            </a:pPr>
            <a:r>
              <a:rPr lang="es-ES" dirty="0">
                <a:solidFill>
                  <a:srgbClr val="333333"/>
                </a:solidFill>
                <a:latin typeface="Georgia Pro Light" panose="02040302050405020303" pitchFamily="18" charset="0"/>
              </a:rPr>
              <a:t>Comunidad de bienes</a:t>
            </a:r>
            <a:endParaRPr lang="es-ES" dirty="0">
              <a:latin typeface="Georgia Pro Light" panose="02040302050405020303" pitchFamily="18" charset="0"/>
            </a:endParaRPr>
          </a:p>
        </p:txBody>
      </p:sp>
    </p:spTree>
    <p:extLst>
      <p:ext uri="{BB962C8B-B14F-4D97-AF65-F5344CB8AC3E}">
        <p14:creationId xmlns:p14="http://schemas.microsoft.com/office/powerpoint/2010/main" val="1918891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1 Título">
            <a:extLst>
              <a:ext uri="{FF2B5EF4-FFF2-40B4-BE49-F238E27FC236}">
                <a16:creationId xmlns:a16="http://schemas.microsoft.com/office/drawing/2014/main" id="{96F56845-42EB-BFC8-1D6E-4D532CBF08C8}"/>
              </a:ext>
            </a:extLst>
          </p:cNvPr>
          <p:cNvSpPr>
            <a:spLocks noGrp="1"/>
          </p:cNvSpPr>
          <p:nvPr>
            <p:ph type="title"/>
          </p:nvPr>
        </p:nvSpPr>
        <p:spPr>
          <a:xfrm>
            <a:off x="508000" y="301625"/>
            <a:ext cx="8229600" cy="174625"/>
          </a:xfrm>
        </p:spPr>
        <p:txBody>
          <a:bodyPr/>
          <a:lstStyle/>
          <a:p>
            <a:pPr eaLnBrk="1" hangingPunct="1"/>
            <a:br>
              <a:rPr lang="es-ES" altLang="es-ES" sz="2000" dirty="0"/>
            </a:br>
            <a:r>
              <a:rPr lang="es-ES" altLang="es-ES" sz="2000" b="1" dirty="0"/>
              <a:t>PARA QUE EXISTA UN CONTRATO ES NECESARIO QUE HAYA… </a:t>
            </a:r>
            <a:r>
              <a:rPr lang="es-ES" altLang="es-ES" sz="2000" dirty="0"/>
              <a:t>  </a:t>
            </a:r>
            <a:r>
              <a:rPr lang="es-ES" altLang="es-ES" sz="1200" dirty="0"/>
              <a:t>pág. 175 tabla 11.2</a:t>
            </a:r>
          </a:p>
        </p:txBody>
      </p:sp>
      <p:pic>
        <p:nvPicPr>
          <p:cNvPr id="6148" name="Imagen 2">
            <a:extLst>
              <a:ext uri="{FF2B5EF4-FFF2-40B4-BE49-F238E27FC236}">
                <a16:creationId xmlns:a16="http://schemas.microsoft.com/office/drawing/2014/main" id="{10552D85-60B0-EFA7-1A2D-FB93BADDD4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2650" y="1416050"/>
            <a:ext cx="1554163"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Imagen 3">
            <a:extLst>
              <a:ext uri="{FF2B5EF4-FFF2-40B4-BE49-F238E27FC236}">
                <a16:creationId xmlns:a16="http://schemas.microsoft.com/office/drawing/2014/main" id="{062D5C5A-6C5F-9BC8-FA35-38E026FCB8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157" y="2746152"/>
            <a:ext cx="14462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Imagen 5">
            <a:extLst>
              <a:ext uri="{FF2B5EF4-FFF2-40B4-BE49-F238E27FC236}">
                <a16:creationId xmlns:a16="http://schemas.microsoft.com/office/drawing/2014/main" id="{5B12E4A4-346E-6F3E-38E8-ACEB049189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4262" y="4111848"/>
            <a:ext cx="1258887"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03024E48-E30C-1E13-C646-F3064576EE78}"/>
              </a:ext>
            </a:extLst>
          </p:cNvPr>
          <p:cNvSpPr txBox="1"/>
          <p:nvPr/>
        </p:nvSpPr>
        <p:spPr>
          <a:xfrm>
            <a:off x="2699792" y="1618121"/>
            <a:ext cx="5872162" cy="3892732"/>
          </a:xfrm>
          <a:prstGeom prst="rect">
            <a:avLst/>
          </a:prstGeom>
          <a:noFill/>
        </p:spPr>
        <p:txBody>
          <a:bodyPr>
            <a:spAutoFit/>
          </a:bodyPr>
          <a:lstStyle/>
          <a:p>
            <a:pPr eaLnBrk="1" hangingPunct="1">
              <a:lnSpc>
                <a:spcPct val="200000"/>
              </a:lnSpc>
              <a:buFont typeface="Arial" panose="020B0604020202020204" pitchFamily="34" charset="0"/>
              <a:buNone/>
              <a:defRPr/>
            </a:pPr>
            <a:r>
              <a:rPr lang="es-ES" b="1" dirty="0">
                <a:latin typeface="+mn-lt"/>
              </a:rPr>
              <a:t>Consentimiento: </a:t>
            </a:r>
            <a:r>
              <a:rPr lang="es-ES" dirty="0">
                <a:latin typeface="+mn-lt"/>
              </a:rPr>
              <a:t>ambos quieren tener una relación laboral.</a:t>
            </a:r>
          </a:p>
          <a:p>
            <a:pPr eaLnBrk="1" hangingPunct="1">
              <a:lnSpc>
                <a:spcPct val="200000"/>
              </a:lnSpc>
              <a:buFont typeface="Arial" panose="020B0604020202020204" pitchFamily="34" charset="0"/>
              <a:buNone/>
              <a:defRPr/>
            </a:pPr>
            <a:endParaRPr lang="es-ES" dirty="0">
              <a:latin typeface="+mn-lt"/>
            </a:endParaRPr>
          </a:p>
          <a:p>
            <a:pPr eaLnBrk="1" hangingPunct="1">
              <a:lnSpc>
                <a:spcPct val="200000"/>
              </a:lnSpc>
              <a:buFont typeface="Arial" panose="020B0604020202020204" pitchFamily="34" charset="0"/>
              <a:buNone/>
              <a:defRPr/>
            </a:pPr>
            <a:r>
              <a:rPr lang="es-ES" b="1" dirty="0">
                <a:latin typeface="+mn-lt"/>
              </a:rPr>
              <a:t>Objeto: </a:t>
            </a:r>
            <a:r>
              <a:rPr lang="es-ES" dirty="0">
                <a:latin typeface="+mn-lt"/>
              </a:rPr>
              <a:t>actividad retribuida del trabajador </a:t>
            </a:r>
          </a:p>
          <a:p>
            <a:pPr eaLnBrk="1" hangingPunct="1">
              <a:lnSpc>
                <a:spcPct val="200000"/>
              </a:lnSpc>
              <a:buFont typeface="Arial" panose="020B0604020202020204" pitchFamily="34" charset="0"/>
              <a:buNone/>
              <a:defRPr/>
            </a:pPr>
            <a:r>
              <a:rPr lang="es-ES" dirty="0">
                <a:latin typeface="+mn-lt"/>
              </a:rPr>
              <a:t>               (la actividad del   trabajador, sus funciones).</a:t>
            </a:r>
          </a:p>
          <a:p>
            <a:pPr eaLnBrk="1" hangingPunct="1">
              <a:lnSpc>
                <a:spcPct val="200000"/>
              </a:lnSpc>
              <a:buFont typeface="Arial" panose="020B0604020202020204" pitchFamily="34" charset="0"/>
              <a:buNone/>
              <a:defRPr/>
            </a:pPr>
            <a:endParaRPr lang="es-ES" dirty="0">
              <a:latin typeface="+mn-lt"/>
            </a:endParaRPr>
          </a:p>
          <a:p>
            <a:pPr marL="457200" indent="-457200" eaLnBrk="1" hangingPunct="1">
              <a:lnSpc>
                <a:spcPct val="200000"/>
              </a:lnSpc>
              <a:buFont typeface="Arial" charset="0"/>
              <a:buNone/>
              <a:defRPr/>
            </a:pPr>
            <a:r>
              <a:rPr lang="es-ES" b="1" dirty="0">
                <a:latin typeface="+mn-lt"/>
              </a:rPr>
              <a:t>Causa: </a:t>
            </a:r>
            <a:r>
              <a:rPr lang="es-ES" dirty="0">
                <a:latin typeface="+mn-lt"/>
              </a:rPr>
              <a:t>cesión remunerada de los frutos del trabajo.</a:t>
            </a:r>
          </a:p>
          <a:p>
            <a:pPr marL="457200" indent="-457200" eaLnBrk="1" hangingPunct="1">
              <a:lnSpc>
                <a:spcPct val="200000"/>
              </a:lnSpc>
              <a:buFont typeface="Arial" charset="0"/>
              <a:buNone/>
              <a:defRPr/>
            </a:pPr>
            <a:r>
              <a:rPr lang="es-ES" dirty="0">
                <a:latin typeface="+mn-lt"/>
              </a:rPr>
              <a:t>             (la retribución),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1 Título">
            <a:extLst>
              <a:ext uri="{FF2B5EF4-FFF2-40B4-BE49-F238E27FC236}">
                <a16:creationId xmlns:a16="http://schemas.microsoft.com/office/drawing/2014/main" id="{3058E678-DF00-7451-DCFD-3FD1EE7DBAC9}"/>
              </a:ext>
            </a:extLst>
          </p:cNvPr>
          <p:cNvSpPr>
            <a:spLocks noGrp="1"/>
          </p:cNvSpPr>
          <p:nvPr>
            <p:ph type="title"/>
          </p:nvPr>
        </p:nvSpPr>
        <p:spPr>
          <a:xfrm>
            <a:off x="457200" y="274638"/>
            <a:ext cx="8229600" cy="417512"/>
          </a:xfrm>
        </p:spPr>
        <p:txBody>
          <a:bodyPr/>
          <a:lstStyle/>
          <a:p>
            <a:pPr eaLnBrk="1" hangingPunct="1"/>
            <a:r>
              <a:rPr lang="es-ES" altLang="es-ES" sz="2000" b="1" dirty="0"/>
              <a:t>TEMA 11.- </a:t>
            </a:r>
            <a:r>
              <a:rPr lang="es-ES" altLang="es-ES" sz="2200" b="1" dirty="0"/>
              <a:t>EL CONTRATO DE TRABAJO Y </a:t>
            </a:r>
            <a:br>
              <a:rPr lang="es-ES" altLang="es-ES" sz="2200" b="1" dirty="0"/>
            </a:br>
            <a:r>
              <a:rPr lang="es-ES" altLang="es-ES" sz="2200" b="1" dirty="0"/>
              <a:t>LAS MODALIDADES DE CONTRATACIÓN</a:t>
            </a:r>
          </a:p>
        </p:txBody>
      </p:sp>
      <p:sp>
        <p:nvSpPr>
          <p:cNvPr id="4099" name="2 Marcador de contenido">
            <a:extLst>
              <a:ext uri="{FF2B5EF4-FFF2-40B4-BE49-F238E27FC236}">
                <a16:creationId xmlns:a16="http://schemas.microsoft.com/office/drawing/2014/main" id="{74E9C5CC-D2E6-8694-60C6-518556F96B6E}"/>
              </a:ext>
            </a:extLst>
          </p:cNvPr>
          <p:cNvSpPr>
            <a:spLocks noGrp="1"/>
          </p:cNvSpPr>
          <p:nvPr>
            <p:ph idx="1"/>
          </p:nvPr>
        </p:nvSpPr>
        <p:spPr>
          <a:xfrm>
            <a:off x="2267744" y="1700808"/>
            <a:ext cx="8785225" cy="4679950"/>
          </a:xfrm>
        </p:spPr>
        <p:txBody>
          <a:bodyPr/>
          <a:lstStyle/>
          <a:p>
            <a:pPr marL="457200" indent="-457200" eaLnBrk="1" hangingPunct="1">
              <a:lnSpc>
                <a:spcPct val="150000"/>
              </a:lnSpc>
              <a:buFont typeface="Arial" panose="020B0604020202020204" pitchFamily="34" charset="0"/>
              <a:buAutoNum type="arabicPeriod"/>
            </a:pPr>
            <a:r>
              <a:rPr lang="es-ES" altLang="es-ES" sz="1800" b="1" dirty="0">
                <a:hlinkClick r:id="rId2" action="ppaction://hlinksldjump"/>
              </a:rPr>
              <a:t>El contrato de trabajo</a:t>
            </a:r>
            <a:endParaRPr lang="es-ES" altLang="es-ES" sz="1600" dirty="0"/>
          </a:p>
          <a:p>
            <a:pPr marL="457200" indent="-457200" eaLnBrk="1" hangingPunct="1">
              <a:lnSpc>
                <a:spcPct val="150000"/>
              </a:lnSpc>
              <a:buFont typeface="Arial" panose="020B0604020202020204" pitchFamily="34" charset="0"/>
              <a:buAutoNum type="arabicPeriod"/>
            </a:pPr>
            <a:r>
              <a:rPr lang="es-ES" altLang="es-ES" sz="1800" b="1" dirty="0"/>
              <a:t>Tipos de contratos</a:t>
            </a:r>
            <a:endParaRPr lang="es-ES" altLang="es-ES" sz="1200" dirty="0"/>
          </a:p>
          <a:p>
            <a:pPr marL="457200" indent="-457200" eaLnBrk="1" hangingPunct="1">
              <a:lnSpc>
                <a:spcPct val="150000"/>
              </a:lnSpc>
              <a:buFont typeface="Arial" panose="020B0604020202020204" pitchFamily="34" charset="0"/>
              <a:buNone/>
            </a:pPr>
            <a:r>
              <a:rPr lang="es-ES" altLang="es-ES" sz="1600" dirty="0"/>
              <a:t>	2.1 </a:t>
            </a:r>
            <a:r>
              <a:rPr lang="es-ES" altLang="es-ES" sz="1600" dirty="0">
                <a:hlinkClick r:id="rId3" action="ppaction://hlinksldjump"/>
              </a:rPr>
              <a:t>Contratos indefinidos </a:t>
            </a:r>
            <a:endParaRPr lang="es-ES" altLang="es-ES" sz="1600" dirty="0"/>
          </a:p>
          <a:p>
            <a:pPr marL="457200" indent="-457200" eaLnBrk="1" hangingPunct="1">
              <a:lnSpc>
                <a:spcPct val="150000"/>
              </a:lnSpc>
              <a:buFont typeface="Arial" panose="020B0604020202020204" pitchFamily="34" charset="0"/>
              <a:buNone/>
            </a:pPr>
            <a:r>
              <a:rPr lang="es-ES" altLang="es-ES" sz="1600" dirty="0"/>
              <a:t>	2.2 </a:t>
            </a:r>
            <a:r>
              <a:rPr lang="es-ES" altLang="es-ES" sz="1600" dirty="0">
                <a:hlinkClick r:id="rId4" action="ppaction://hlinksldjump"/>
              </a:rPr>
              <a:t>Contratos temporales </a:t>
            </a:r>
            <a:endParaRPr lang="es-ES" altLang="es-ES" sz="1600" dirty="0"/>
          </a:p>
          <a:p>
            <a:pPr marL="457200" indent="-457200" eaLnBrk="1" hangingPunct="1">
              <a:lnSpc>
                <a:spcPct val="150000"/>
              </a:lnSpc>
              <a:buFont typeface="Arial" panose="020B0604020202020204" pitchFamily="34" charset="0"/>
              <a:buNone/>
            </a:pPr>
            <a:r>
              <a:rPr lang="es-ES" altLang="es-ES" sz="1600" dirty="0"/>
              <a:t>	2.3 </a:t>
            </a:r>
            <a:r>
              <a:rPr lang="es-ES" altLang="es-ES" sz="1600" dirty="0">
                <a:hlinkClick r:id="rId5" action="ppaction://hlinksldjump"/>
              </a:rPr>
              <a:t>Contratos a tiempo parcial</a:t>
            </a:r>
            <a:endParaRPr lang="es-ES" altLang="es-ES" sz="1600" dirty="0"/>
          </a:p>
          <a:p>
            <a:pPr marL="457200" indent="-457200" eaLnBrk="1" hangingPunct="1">
              <a:lnSpc>
                <a:spcPct val="150000"/>
              </a:lnSpc>
              <a:buFont typeface="Arial" panose="020B0604020202020204" pitchFamily="34" charset="0"/>
              <a:buNone/>
            </a:pPr>
            <a:r>
              <a:rPr lang="es-ES" altLang="es-ES" sz="1800" b="1" dirty="0"/>
              <a:t>3.     </a:t>
            </a:r>
            <a:r>
              <a:rPr lang="es-ES" altLang="es-ES" sz="1800" b="1" dirty="0">
                <a:hlinkClick r:id="rId6" action="ppaction://hlinksldjump"/>
              </a:rPr>
              <a:t>Otras formas de contratación </a:t>
            </a:r>
            <a:endParaRPr lang="es-ES" altLang="es-ES" sz="1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ítulo 1">
            <a:extLst>
              <a:ext uri="{FF2B5EF4-FFF2-40B4-BE49-F238E27FC236}">
                <a16:creationId xmlns:a16="http://schemas.microsoft.com/office/drawing/2014/main" id="{7DE58B3F-9C52-ECAB-5642-5072B66804FC}"/>
              </a:ext>
            </a:extLst>
          </p:cNvPr>
          <p:cNvSpPr>
            <a:spLocks noGrp="1"/>
          </p:cNvSpPr>
          <p:nvPr>
            <p:ph type="title"/>
          </p:nvPr>
        </p:nvSpPr>
        <p:spPr/>
        <p:txBody>
          <a:bodyPr/>
          <a:lstStyle/>
          <a:p>
            <a:r>
              <a:rPr lang="es-ES" altLang="es-ES" sz="2400" b="1"/>
              <a:t>TRAMITES AL CONTRATAR POR PARTE DEL EMPRESARIO</a:t>
            </a:r>
          </a:p>
        </p:txBody>
      </p:sp>
      <p:sp>
        <p:nvSpPr>
          <p:cNvPr id="4" name="CuadroTexto 3">
            <a:extLst>
              <a:ext uri="{FF2B5EF4-FFF2-40B4-BE49-F238E27FC236}">
                <a16:creationId xmlns:a16="http://schemas.microsoft.com/office/drawing/2014/main" id="{743BBBCA-E97A-A993-6B01-2C7770DE32DC}"/>
              </a:ext>
            </a:extLst>
          </p:cNvPr>
          <p:cNvSpPr txBox="1"/>
          <p:nvPr/>
        </p:nvSpPr>
        <p:spPr>
          <a:xfrm>
            <a:off x="179388" y="2636838"/>
            <a:ext cx="4978400" cy="1711325"/>
          </a:xfrm>
          <a:prstGeom prst="rect">
            <a:avLst/>
          </a:prstGeom>
          <a:noFill/>
        </p:spPr>
        <p:txBody>
          <a:bodyPr>
            <a:spAutoFit/>
          </a:bodyPr>
          <a:lstStyle/>
          <a:p>
            <a:pPr marL="285750" indent="-285750">
              <a:lnSpc>
                <a:spcPct val="150000"/>
              </a:lnSpc>
              <a:buFont typeface="Wingdings" panose="05000000000000000000" pitchFamily="2" charset="2"/>
              <a:buChar char="ü"/>
              <a:defRPr/>
            </a:pPr>
            <a:r>
              <a:rPr lang="es-ES" b="1" dirty="0">
                <a:latin typeface="+mn-lt"/>
              </a:rPr>
              <a:t>Comunicar</a:t>
            </a:r>
            <a:r>
              <a:rPr lang="es-ES" dirty="0">
                <a:latin typeface="+mn-lt"/>
              </a:rPr>
              <a:t> la contratación al SEPE y entregar copia al trabajador. </a:t>
            </a:r>
          </a:p>
          <a:p>
            <a:pPr marL="285750" indent="-285750">
              <a:lnSpc>
                <a:spcPct val="150000"/>
              </a:lnSpc>
              <a:buFont typeface="Wingdings" panose="05000000000000000000" pitchFamily="2" charset="2"/>
              <a:buChar char="ü"/>
              <a:defRPr/>
            </a:pPr>
            <a:r>
              <a:rPr lang="es-ES" b="1" dirty="0">
                <a:latin typeface="+mn-lt"/>
              </a:rPr>
              <a:t>Afiliar</a:t>
            </a:r>
            <a:r>
              <a:rPr lang="es-ES" dirty="0">
                <a:latin typeface="+mn-lt"/>
              </a:rPr>
              <a:t> al trabajador a la SS (darle de alta).</a:t>
            </a:r>
          </a:p>
          <a:p>
            <a:pPr marL="285750" indent="-285750">
              <a:lnSpc>
                <a:spcPct val="150000"/>
              </a:lnSpc>
              <a:buFont typeface="Wingdings" panose="05000000000000000000" pitchFamily="2" charset="2"/>
              <a:buChar char="ü"/>
              <a:defRPr/>
            </a:pPr>
            <a:r>
              <a:rPr lang="es-ES" b="1" dirty="0">
                <a:latin typeface="+mn-lt"/>
              </a:rPr>
              <a:t>Cotizar</a:t>
            </a:r>
            <a:r>
              <a:rPr lang="es-ES" dirty="0">
                <a:latin typeface="+mn-lt"/>
              </a:rPr>
              <a:t> a la SS por el trabajador todos los meses. </a:t>
            </a:r>
          </a:p>
        </p:txBody>
      </p:sp>
      <p:pic>
        <p:nvPicPr>
          <p:cNvPr id="9220" name="Picture 2" descr="La TGSS es competente para comprobar si la baja del trabajador en Seguridad  Social comunicada por la empresa es voluntaria o involuntaria | Lúquez  Associats">
            <a:hlinkClick r:id="rId2"/>
            <a:extLst>
              <a:ext uri="{FF2B5EF4-FFF2-40B4-BE49-F238E27FC236}">
                <a16:creationId xmlns:a16="http://schemas.microsoft.com/office/drawing/2014/main" id="{1B1A4F0E-6110-0C6E-82C7-2A9FC4C3E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861048"/>
            <a:ext cx="34956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descr="Herramientas">
            <a:hlinkClick r:id="rId4"/>
            <a:extLst>
              <a:ext uri="{FF2B5EF4-FFF2-40B4-BE49-F238E27FC236}">
                <a16:creationId xmlns:a16="http://schemas.microsoft.com/office/drawing/2014/main" id="{56F98C07-E4EB-77AF-5542-28219B687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1916113"/>
            <a:ext cx="273685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D43E-2F5B-27C0-74CC-542A4DAA0542}"/>
            </a:ext>
          </a:extLst>
        </p:cNvPr>
        <p:cNvGrpSpPr/>
        <p:nvPr/>
      </p:nvGrpSpPr>
      <p:grpSpPr>
        <a:xfrm>
          <a:off x="0" y="0"/>
          <a:ext cx="0" cy="0"/>
          <a:chOff x="0" y="0"/>
          <a:chExt cx="0" cy="0"/>
        </a:xfrm>
      </p:grpSpPr>
      <p:sp>
        <p:nvSpPr>
          <p:cNvPr id="5122" name="1 Título">
            <a:extLst>
              <a:ext uri="{FF2B5EF4-FFF2-40B4-BE49-F238E27FC236}">
                <a16:creationId xmlns:a16="http://schemas.microsoft.com/office/drawing/2014/main" id="{DA0FBEC5-5072-B88D-D2EF-BBD44EC6B49E}"/>
              </a:ext>
            </a:extLst>
          </p:cNvPr>
          <p:cNvSpPr>
            <a:spLocks noGrp="1"/>
          </p:cNvSpPr>
          <p:nvPr>
            <p:ph type="title"/>
          </p:nvPr>
        </p:nvSpPr>
        <p:spPr>
          <a:xfrm>
            <a:off x="457200" y="274638"/>
            <a:ext cx="8229600" cy="417512"/>
          </a:xfrm>
        </p:spPr>
        <p:txBody>
          <a:bodyPr/>
          <a:lstStyle/>
          <a:p>
            <a:pPr eaLnBrk="1" hangingPunct="1"/>
            <a:r>
              <a:rPr lang="es-ES" altLang="es-ES" sz="2000" b="1" dirty="0"/>
              <a:t>EDAD DEL TRABAJADOR </a:t>
            </a:r>
            <a:endParaRPr lang="es-ES" altLang="es-ES" sz="1200" dirty="0"/>
          </a:p>
        </p:txBody>
      </p:sp>
      <p:sp>
        <p:nvSpPr>
          <p:cNvPr id="3" name="CuadroTexto 2">
            <a:extLst>
              <a:ext uri="{FF2B5EF4-FFF2-40B4-BE49-F238E27FC236}">
                <a16:creationId xmlns:a16="http://schemas.microsoft.com/office/drawing/2014/main" id="{9CEE6D59-3329-0156-8857-DD7B4ACB9DC6}"/>
              </a:ext>
            </a:extLst>
          </p:cNvPr>
          <p:cNvSpPr txBox="1"/>
          <p:nvPr/>
        </p:nvSpPr>
        <p:spPr>
          <a:xfrm>
            <a:off x="1115616" y="1556792"/>
            <a:ext cx="6768752" cy="4247317"/>
          </a:xfrm>
          <a:prstGeom prst="rect">
            <a:avLst/>
          </a:prstGeom>
          <a:noFill/>
        </p:spPr>
        <p:txBody>
          <a:bodyPr wrap="square">
            <a:spAutoFit/>
          </a:bodyPr>
          <a:lstStyle/>
          <a:p>
            <a:pPr algn="l">
              <a:buFont typeface="+mj-lt"/>
              <a:buAutoNum type="arabicPeriod"/>
            </a:pPr>
            <a:r>
              <a:rPr lang="es-ES" b="1" i="1" dirty="0">
                <a:solidFill>
                  <a:srgbClr val="000000"/>
                </a:solidFill>
                <a:effectLst/>
                <a:latin typeface="Poppins" panose="00000500000000000000" pitchFamily="2" charset="0"/>
              </a:rPr>
              <a:t>S</a:t>
            </a:r>
            <a:r>
              <a:rPr lang="es-ES" b="1" i="0" dirty="0">
                <a:solidFill>
                  <a:srgbClr val="000000"/>
                </a:solidFill>
                <a:effectLst/>
                <a:latin typeface="Poppins" panose="00000500000000000000" pitchFamily="2" charset="0"/>
              </a:rPr>
              <a:t>i el contrato se formaliza por escrito</a:t>
            </a:r>
            <a:r>
              <a:rPr lang="es-ES" b="0" i="0" dirty="0">
                <a:solidFill>
                  <a:srgbClr val="333333"/>
                </a:solidFill>
                <a:effectLst/>
                <a:latin typeface="Poppins" panose="00000500000000000000" pitchFamily="2" charset="0"/>
              </a:rPr>
              <a:t> debe cumplimentarse </a:t>
            </a:r>
            <a:r>
              <a:rPr lang="es-ES" b="1" i="1" dirty="0">
                <a:solidFill>
                  <a:srgbClr val="000000"/>
                </a:solidFill>
                <a:effectLst/>
                <a:latin typeface="Poppins" panose="00000500000000000000" pitchFamily="2" charset="0"/>
              </a:rPr>
              <a:t>Modelo oficial por triplicado</a:t>
            </a:r>
            <a:r>
              <a:rPr lang="es-ES" b="0" i="1" dirty="0">
                <a:solidFill>
                  <a:srgbClr val="333333"/>
                </a:solidFill>
                <a:effectLst/>
                <a:latin typeface="Poppins" panose="00000500000000000000" pitchFamily="2" charset="0"/>
              </a:rPr>
              <a:t>, </a:t>
            </a:r>
            <a:r>
              <a:rPr lang="es-ES" b="0" i="0" dirty="0">
                <a:solidFill>
                  <a:srgbClr val="333333"/>
                </a:solidFill>
                <a:effectLst/>
                <a:latin typeface="Poppins" panose="00000500000000000000" pitchFamily="2" charset="0"/>
              </a:rPr>
              <a:t>entregando en los 10 días siguientes</a:t>
            </a:r>
            <a:r>
              <a:rPr lang="es-ES" b="1" i="0" dirty="0">
                <a:solidFill>
                  <a:srgbClr val="000000"/>
                </a:solidFill>
                <a:effectLst/>
                <a:latin typeface="Poppins" panose="00000500000000000000" pitchFamily="2" charset="0"/>
              </a:rPr>
              <a:t>: </a:t>
            </a:r>
            <a:r>
              <a:rPr lang="es-ES" b="0" i="0" dirty="0">
                <a:solidFill>
                  <a:srgbClr val="333333"/>
                </a:solidFill>
                <a:effectLst/>
                <a:latin typeface="Poppins" panose="00000500000000000000" pitchFamily="2" charset="0"/>
              </a:rPr>
              <a:t>una copia para el trabajador, el original para la empresa, y otra en la oficina de empleo, para su registro y visado. la empresa debe, además, entregar una </a:t>
            </a:r>
            <a:r>
              <a:rPr lang="es-ES" b="1" i="1" dirty="0">
                <a:solidFill>
                  <a:srgbClr val="000000"/>
                </a:solidFill>
                <a:effectLst/>
                <a:latin typeface="Poppins" panose="00000500000000000000" pitchFamily="2" charset="0"/>
              </a:rPr>
              <a:t>Copia básica a los representantes </a:t>
            </a:r>
            <a:r>
              <a:rPr lang="es-ES" b="0" i="0" dirty="0">
                <a:solidFill>
                  <a:srgbClr val="333333"/>
                </a:solidFill>
                <a:effectLst/>
                <a:latin typeface="Poppins" panose="00000500000000000000" pitchFamily="2" charset="0"/>
              </a:rPr>
              <a:t>de los trabajadores, con objeto de comprobar su legalidad.</a:t>
            </a:r>
          </a:p>
          <a:p>
            <a:pPr algn="l">
              <a:buFont typeface="+mj-lt"/>
              <a:buAutoNum type="arabicPeriod"/>
            </a:pPr>
            <a:endParaRPr lang="es-ES" b="0" i="0" dirty="0">
              <a:solidFill>
                <a:srgbClr val="333333"/>
              </a:solidFill>
              <a:effectLst/>
              <a:latin typeface="Poppins" panose="00000500000000000000" pitchFamily="2" charset="0"/>
            </a:endParaRPr>
          </a:p>
          <a:p>
            <a:pPr algn="l">
              <a:buFont typeface="+mj-lt"/>
              <a:buAutoNum type="arabicPeriod"/>
            </a:pPr>
            <a:r>
              <a:rPr lang="es-ES" b="1" i="0" dirty="0">
                <a:solidFill>
                  <a:srgbClr val="000000"/>
                </a:solidFill>
                <a:effectLst/>
                <a:latin typeface="Poppins" panose="00000500000000000000" pitchFamily="2" charset="0"/>
              </a:rPr>
              <a:t>Si es verbal,</a:t>
            </a:r>
            <a:r>
              <a:rPr lang="es-ES" b="0" i="0" dirty="0">
                <a:solidFill>
                  <a:srgbClr val="333333"/>
                </a:solidFill>
                <a:effectLst/>
                <a:latin typeface="Poppins" panose="00000500000000000000" pitchFamily="2" charset="0"/>
              </a:rPr>
              <a:t> la empresa debe informar en el plazo máximo de 10 días del contenido del contrato y comunicarlo por escrito o vía telemática a la oficina de empleo, a la persona trabajadora y a sus representantes.</a:t>
            </a:r>
            <a:br>
              <a:rPr lang="es-ES" dirty="0"/>
            </a:br>
            <a:r>
              <a:rPr lang="es-ES" b="0" i="0" dirty="0">
                <a:solidFill>
                  <a:srgbClr val="333333"/>
                </a:solidFill>
                <a:effectLst/>
                <a:latin typeface="Poppins" panose="00000500000000000000" pitchFamily="2" charset="0"/>
              </a:rPr>
              <a:t>Si la empresa no facilitara la copia del contrato </a:t>
            </a:r>
            <a:r>
              <a:rPr lang="es-ES" b="1" i="0" u="none" strike="noStrike" dirty="0">
                <a:solidFill>
                  <a:srgbClr val="2196F3"/>
                </a:solidFill>
                <a:effectLst/>
                <a:latin typeface="Poppins" panose="00000500000000000000" pitchFamily="2" charset="0"/>
                <a:hlinkClick r:id="rId2"/>
              </a:rPr>
              <a:t>puedes descargar tu contrato en la Sede Electrónica del SEPE</a:t>
            </a:r>
            <a:endParaRPr lang="es-ES" b="0" i="0" dirty="0">
              <a:solidFill>
                <a:srgbClr val="333333"/>
              </a:solidFill>
              <a:effectLst/>
              <a:latin typeface="Poppins" panose="00000500000000000000" pitchFamily="2" charset="0"/>
            </a:endParaRPr>
          </a:p>
        </p:txBody>
      </p:sp>
    </p:spTree>
    <p:extLst>
      <p:ext uri="{BB962C8B-B14F-4D97-AF65-F5344CB8AC3E}">
        <p14:creationId xmlns:p14="http://schemas.microsoft.com/office/powerpoint/2010/main" val="2640828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2D742-10A1-885D-86A8-2BBFCEA8C637}"/>
            </a:ext>
          </a:extLst>
        </p:cNvPr>
        <p:cNvGrpSpPr/>
        <p:nvPr/>
      </p:nvGrpSpPr>
      <p:grpSpPr>
        <a:xfrm>
          <a:off x="0" y="0"/>
          <a:ext cx="0" cy="0"/>
          <a:chOff x="0" y="0"/>
          <a:chExt cx="0" cy="0"/>
        </a:xfrm>
      </p:grpSpPr>
      <p:sp>
        <p:nvSpPr>
          <p:cNvPr id="9218" name="Título 1">
            <a:extLst>
              <a:ext uri="{FF2B5EF4-FFF2-40B4-BE49-F238E27FC236}">
                <a16:creationId xmlns:a16="http://schemas.microsoft.com/office/drawing/2014/main" id="{90494E82-7B2C-4E16-EC42-2D05DACDCD87}"/>
              </a:ext>
            </a:extLst>
          </p:cNvPr>
          <p:cNvSpPr>
            <a:spLocks noGrp="1"/>
          </p:cNvSpPr>
          <p:nvPr>
            <p:ph type="title"/>
          </p:nvPr>
        </p:nvSpPr>
        <p:spPr/>
        <p:txBody>
          <a:bodyPr/>
          <a:lstStyle/>
          <a:p>
            <a:r>
              <a:rPr lang="es-ES" altLang="es-ES" sz="2400" b="1" dirty="0"/>
              <a:t>AFILIACIÓN Y COTIZACIÓN A LA SEGURIDAD SOCIAL</a:t>
            </a:r>
          </a:p>
        </p:txBody>
      </p:sp>
      <p:pic>
        <p:nvPicPr>
          <p:cNvPr id="4" name="Imagen 3">
            <a:extLst>
              <a:ext uri="{FF2B5EF4-FFF2-40B4-BE49-F238E27FC236}">
                <a16:creationId xmlns:a16="http://schemas.microsoft.com/office/drawing/2014/main" id="{10EF7139-4788-A1D0-2CAB-C9DC460F364E}"/>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5495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ACDFB-14F4-A11C-E93C-B5D98DC32E2F}"/>
            </a:ext>
          </a:extLst>
        </p:cNvPr>
        <p:cNvGrpSpPr/>
        <p:nvPr/>
      </p:nvGrpSpPr>
      <p:grpSpPr>
        <a:xfrm>
          <a:off x="0" y="0"/>
          <a:ext cx="0" cy="0"/>
          <a:chOff x="0" y="0"/>
          <a:chExt cx="0" cy="0"/>
        </a:xfrm>
      </p:grpSpPr>
      <p:sp>
        <p:nvSpPr>
          <p:cNvPr id="9218" name="Título 1">
            <a:extLst>
              <a:ext uri="{FF2B5EF4-FFF2-40B4-BE49-F238E27FC236}">
                <a16:creationId xmlns:a16="http://schemas.microsoft.com/office/drawing/2014/main" id="{5E8FDDAB-F039-AE8A-552F-630A82F4FAF8}"/>
              </a:ext>
            </a:extLst>
          </p:cNvPr>
          <p:cNvSpPr>
            <a:spLocks noGrp="1"/>
          </p:cNvSpPr>
          <p:nvPr>
            <p:ph type="title"/>
          </p:nvPr>
        </p:nvSpPr>
        <p:spPr/>
        <p:txBody>
          <a:bodyPr/>
          <a:lstStyle/>
          <a:p>
            <a:r>
              <a:rPr lang="es-ES" altLang="es-ES" sz="2400" b="1" dirty="0">
                <a:latin typeface="Georgia Pro Light" panose="02040302050405020303" pitchFamily="18" charset="0"/>
              </a:rPr>
              <a:t>AFILIACIÓN Y COTIZACIÓN A LA SEGURIDAD SOCIAL</a:t>
            </a:r>
          </a:p>
        </p:txBody>
      </p:sp>
      <p:sp>
        <p:nvSpPr>
          <p:cNvPr id="2" name="CuadroTexto 1">
            <a:extLst>
              <a:ext uri="{FF2B5EF4-FFF2-40B4-BE49-F238E27FC236}">
                <a16:creationId xmlns:a16="http://schemas.microsoft.com/office/drawing/2014/main" id="{90051707-31F5-11D8-D113-F0F6D2B2E3EB}"/>
              </a:ext>
            </a:extLst>
          </p:cNvPr>
          <p:cNvSpPr txBox="1"/>
          <p:nvPr/>
        </p:nvSpPr>
        <p:spPr>
          <a:xfrm>
            <a:off x="1115616" y="1812121"/>
            <a:ext cx="6768752" cy="646331"/>
          </a:xfrm>
          <a:prstGeom prst="rect">
            <a:avLst/>
          </a:prstGeom>
          <a:noFill/>
        </p:spPr>
        <p:txBody>
          <a:bodyPr wrap="square" rtlCol="0">
            <a:spAutoFit/>
          </a:bodyPr>
          <a:lstStyle/>
          <a:p>
            <a:r>
              <a:rPr lang="es-ES" dirty="0">
                <a:solidFill>
                  <a:srgbClr val="C00000"/>
                </a:solidFill>
                <a:latin typeface="Georgia Pro Light" panose="02040302050405020303" pitchFamily="18" charset="0"/>
              </a:rPr>
              <a:t>SISTEMA DE PROTECCIÓN PÚBLICA</a:t>
            </a:r>
          </a:p>
          <a:p>
            <a:r>
              <a:rPr lang="es-ES" dirty="0">
                <a:solidFill>
                  <a:srgbClr val="C00000"/>
                </a:solidFill>
                <a:latin typeface="Georgia Pro Light" panose="02040302050405020303" pitchFamily="18" charset="0"/>
              </a:rPr>
              <a:t>Una parte del salario se destina la Seguridad Social</a:t>
            </a:r>
          </a:p>
        </p:txBody>
      </p:sp>
      <p:sp>
        <p:nvSpPr>
          <p:cNvPr id="3" name="CuadroTexto 2">
            <a:extLst>
              <a:ext uri="{FF2B5EF4-FFF2-40B4-BE49-F238E27FC236}">
                <a16:creationId xmlns:a16="http://schemas.microsoft.com/office/drawing/2014/main" id="{570C0B29-B4E7-F4B6-12E9-F6F88BF5A076}"/>
              </a:ext>
            </a:extLst>
          </p:cNvPr>
          <p:cNvSpPr txBox="1"/>
          <p:nvPr/>
        </p:nvSpPr>
        <p:spPr>
          <a:xfrm>
            <a:off x="1115616" y="2852936"/>
            <a:ext cx="2372613" cy="2862322"/>
          </a:xfrm>
          <a:prstGeom prst="rect">
            <a:avLst/>
          </a:prstGeom>
          <a:noFill/>
        </p:spPr>
        <p:txBody>
          <a:bodyPr wrap="square" rtlCol="0">
            <a:spAutoFit/>
          </a:bodyPr>
          <a:lstStyle/>
          <a:p>
            <a:r>
              <a:rPr lang="es-ES" dirty="0">
                <a:solidFill>
                  <a:schemeClr val="tx2"/>
                </a:solidFill>
                <a:latin typeface="Georgia Pro Light" panose="02040302050405020303" pitchFamily="18" charset="0"/>
              </a:rPr>
              <a:t>La Seguridad Social actúa como un gran seguro</a:t>
            </a:r>
            <a:r>
              <a:rPr lang="es-ES" dirty="0">
                <a:solidFill>
                  <a:srgbClr val="C00000"/>
                </a:solidFill>
                <a:latin typeface="Georgia Pro Light" panose="02040302050405020303" pitchFamily="18" charset="0"/>
              </a:rPr>
              <a:t>: </a:t>
            </a:r>
            <a:r>
              <a:rPr lang="es-ES" dirty="0">
                <a:solidFill>
                  <a:schemeClr val="accent5">
                    <a:lumMod val="75000"/>
                  </a:schemeClr>
                </a:solidFill>
                <a:latin typeface="Georgia Pro Light" panose="02040302050405020303" pitchFamily="18" charset="0"/>
              </a:rPr>
              <a:t>en el caso de enfermedad, accidentes, maternidad, jubilación o desempleo</a:t>
            </a:r>
            <a:r>
              <a:rPr lang="es-ES" dirty="0">
                <a:solidFill>
                  <a:srgbClr val="C00000"/>
                </a:solidFill>
                <a:latin typeface="Georgia Pro Light" panose="02040302050405020303" pitchFamily="18" charset="0"/>
              </a:rPr>
              <a:t>, garantiza que el trabajador perciba una prestación económica,</a:t>
            </a:r>
          </a:p>
        </p:txBody>
      </p:sp>
      <p:pic>
        <p:nvPicPr>
          <p:cNvPr id="5" name="Imagen 4">
            <a:extLst>
              <a:ext uri="{FF2B5EF4-FFF2-40B4-BE49-F238E27FC236}">
                <a16:creationId xmlns:a16="http://schemas.microsoft.com/office/drawing/2014/main" id="{897F9729-2B44-A772-421B-CE84830BB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2677224"/>
            <a:ext cx="3789949" cy="3213745"/>
          </a:xfrm>
          <a:prstGeom prst="rect">
            <a:avLst/>
          </a:prstGeom>
        </p:spPr>
      </p:pic>
    </p:spTree>
    <p:extLst>
      <p:ext uri="{BB962C8B-B14F-4D97-AF65-F5344CB8AC3E}">
        <p14:creationId xmlns:p14="http://schemas.microsoft.com/office/powerpoint/2010/main" val="1627498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387A1-0555-9450-50B1-A5429EB0277D}"/>
            </a:ext>
          </a:extLst>
        </p:cNvPr>
        <p:cNvGrpSpPr/>
        <p:nvPr/>
      </p:nvGrpSpPr>
      <p:grpSpPr>
        <a:xfrm>
          <a:off x="0" y="0"/>
          <a:ext cx="0" cy="0"/>
          <a:chOff x="0" y="0"/>
          <a:chExt cx="0" cy="0"/>
        </a:xfrm>
      </p:grpSpPr>
      <p:sp>
        <p:nvSpPr>
          <p:cNvPr id="10242" name="1 Título">
            <a:extLst>
              <a:ext uri="{FF2B5EF4-FFF2-40B4-BE49-F238E27FC236}">
                <a16:creationId xmlns:a16="http://schemas.microsoft.com/office/drawing/2014/main" id="{1A2A40D6-85D8-5D96-7724-1600C8011E77}"/>
              </a:ext>
            </a:extLst>
          </p:cNvPr>
          <p:cNvSpPr>
            <a:spLocks noGrp="1"/>
          </p:cNvSpPr>
          <p:nvPr>
            <p:ph type="title"/>
          </p:nvPr>
        </p:nvSpPr>
        <p:spPr>
          <a:xfrm>
            <a:off x="-1260475" y="260350"/>
            <a:ext cx="8229600" cy="417513"/>
          </a:xfrm>
        </p:spPr>
        <p:txBody>
          <a:bodyPr/>
          <a:lstStyle/>
          <a:p>
            <a:pPr eaLnBrk="1" hangingPunct="1"/>
            <a:r>
              <a:rPr lang="es-ES" altLang="es-ES" sz="2000" b="1" dirty="0"/>
              <a:t>1.3 CARACTERÍSTICAS DEL CONTRATO   </a:t>
            </a:r>
            <a:r>
              <a:rPr lang="es-ES" altLang="es-ES" sz="1200" dirty="0"/>
              <a:t>pág. 176</a:t>
            </a:r>
          </a:p>
        </p:txBody>
      </p:sp>
      <p:pic>
        <p:nvPicPr>
          <p:cNvPr id="10245" name="Picture 8" descr="Qué debes saber antes de firmar un contrato de trabajo? | Fundación Adecco">
            <a:hlinkClick r:id="rId2"/>
            <a:extLst>
              <a:ext uri="{FF2B5EF4-FFF2-40B4-BE49-F238E27FC236}">
                <a16:creationId xmlns:a16="http://schemas.microsoft.com/office/drawing/2014/main" id="{F9CB9DC9-AFAF-543C-3C53-6383A1DB4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54" y="1700808"/>
            <a:ext cx="5263665" cy="396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857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Título">
            <a:extLst>
              <a:ext uri="{FF2B5EF4-FFF2-40B4-BE49-F238E27FC236}">
                <a16:creationId xmlns:a16="http://schemas.microsoft.com/office/drawing/2014/main" id="{F5B6B210-CF63-1848-B201-BBEE71724419}"/>
              </a:ext>
            </a:extLst>
          </p:cNvPr>
          <p:cNvSpPr>
            <a:spLocks noGrp="1"/>
          </p:cNvSpPr>
          <p:nvPr>
            <p:ph type="title"/>
          </p:nvPr>
        </p:nvSpPr>
        <p:spPr>
          <a:xfrm>
            <a:off x="-1260475" y="260350"/>
            <a:ext cx="8229600" cy="417513"/>
          </a:xfrm>
        </p:spPr>
        <p:txBody>
          <a:bodyPr/>
          <a:lstStyle/>
          <a:p>
            <a:pPr eaLnBrk="1" hangingPunct="1"/>
            <a:r>
              <a:rPr lang="es-ES" altLang="es-ES" sz="2000" b="1" dirty="0"/>
              <a:t>1.3 CARACTERÍSTICAS DEL CONTRATO   </a:t>
            </a:r>
            <a:r>
              <a:rPr lang="es-ES" altLang="es-ES" sz="1200" dirty="0"/>
              <a:t>pág. 176</a:t>
            </a:r>
          </a:p>
        </p:txBody>
      </p:sp>
      <p:sp>
        <p:nvSpPr>
          <p:cNvPr id="2" name="2 Marcador de contenido">
            <a:extLst>
              <a:ext uri="{FF2B5EF4-FFF2-40B4-BE49-F238E27FC236}">
                <a16:creationId xmlns:a16="http://schemas.microsoft.com/office/drawing/2014/main" id="{B7F80489-DF6C-3024-1CFB-25A2158CA796}"/>
              </a:ext>
            </a:extLst>
          </p:cNvPr>
          <p:cNvSpPr>
            <a:spLocks noGrp="1"/>
          </p:cNvSpPr>
          <p:nvPr>
            <p:ph idx="1"/>
          </p:nvPr>
        </p:nvSpPr>
        <p:spPr>
          <a:xfrm>
            <a:off x="395536" y="1771650"/>
            <a:ext cx="8172450" cy="3600450"/>
          </a:xfrm>
        </p:spPr>
        <p:txBody>
          <a:bodyPr/>
          <a:lstStyle/>
          <a:p>
            <a:pPr eaLnBrk="1" hangingPunct="1">
              <a:buFont typeface="Arial" charset="0"/>
              <a:buNone/>
              <a:defRPr/>
            </a:pPr>
            <a:endParaRPr lang="es-ES" sz="2000" dirty="0"/>
          </a:p>
          <a:p>
            <a:pPr marL="457200" indent="-457200" eaLnBrk="1" hangingPunct="1">
              <a:lnSpc>
                <a:spcPct val="200000"/>
              </a:lnSpc>
              <a:buFont typeface="+mj-lt"/>
              <a:buAutoNum type="alphaLcParenR"/>
              <a:defRPr/>
            </a:pPr>
            <a:r>
              <a:rPr lang="es-ES" sz="2000" b="1" dirty="0">
                <a:hlinkClick r:id="rId2" action="ppaction://hlinksldjump"/>
              </a:rPr>
              <a:t>Forma</a:t>
            </a:r>
            <a:endParaRPr lang="es-ES" sz="2000" b="1" dirty="0"/>
          </a:p>
          <a:p>
            <a:pPr marL="457200" indent="-457200" eaLnBrk="1" hangingPunct="1">
              <a:lnSpc>
                <a:spcPct val="200000"/>
              </a:lnSpc>
              <a:buFont typeface="+mj-lt"/>
              <a:buAutoNum type="alphaLcParenR"/>
              <a:defRPr/>
            </a:pPr>
            <a:r>
              <a:rPr lang="es-ES" sz="2000" b="1" dirty="0">
                <a:hlinkClick r:id="rId3" action="ppaction://hlinksldjump"/>
              </a:rPr>
              <a:t>Contenido mínimo </a:t>
            </a:r>
            <a:endParaRPr lang="es-ES" sz="2000" b="1" dirty="0"/>
          </a:p>
          <a:p>
            <a:pPr marL="457200" indent="-457200" eaLnBrk="1" hangingPunct="1">
              <a:lnSpc>
                <a:spcPct val="200000"/>
              </a:lnSpc>
              <a:buFont typeface="+mj-lt"/>
              <a:buAutoNum type="alphaLcParenR"/>
              <a:defRPr/>
            </a:pPr>
            <a:r>
              <a:rPr lang="es-ES" sz="2000" b="1" dirty="0">
                <a:hlinkClick r:id="rId4" action="ppaction://hlinksldjump"/>
              </a:rPr>
              <a:t>Duración</a:t>
            </a:r>
            <a:endParaRPr lang="es-ES" sz="2000" b="1" dirty="0"/>
          </a:p>
        </p:txBody>
      </p:sp>
      <p:pic>
        <p:nvPicPr>
          <p:cNvPr id="10245" name="Picture 8" descr="Qué debes saber antes de firmar un contrato de trabajo? | Fundación Adecco">
            <a:hlinkClick r:id="rId5"/>
            <a:extLst>
              <a:ext uri="{FF2B5EF4-FFF2-40B4-BE49-F238E27FC236}">
                <a16:creationId xmlns:a16="http://schemas.microsoft.com/office/drawing/2014/main" id="{3710031C-AFBE-4318-AD6A-60EA59898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209" y="1472918"/>
            <a:ext cx="5263665" cy="396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a:extLst>
              <a:ext uri="{FF2B5EF4-FFF2-40B4-BE49-F238E27FC236}">
                <a16:creationId xmlns:a16="http://schemas.microsoft.com/office/drawing/2014/main" id="{80ED31FD-9FD4-EF3A-E23A-74FF6CD31DCF}"/>
              </a:ext>
            </a:extLst>
          </p:cNvPr>
          <p:cNvSpPr>
            <a:spLocks noGrp="1"/>
          </p:cNvSpPr>
          <p:nvPr>
            <p:ph type="title"/>
          </p:nvPr>
        </p:nvSpPr>
        <p:spPr>
          <a:xfrm>
            <a:off x="457200" y="274638"/>
            <a:ext cx="8229600" cy="417512"/>
          </a:xfrm>
        </p:spPr>
        <p:txBody>
          <a:bodyPr/>
          <a:lstStyle/>
          <a:p>
            <a:r>
              <a:rPr lang="es-ES" altLang="es-ES" sz="2400" dirty="0"/>
              <a:t>a) </a:t>
            </a:r>
            <a:r>
              <a:rPr lang="es-ES" altLang="es-ES" sz="2400" b="1" dirty="0"/>
              <a:t>FORMA</a:t>
            </a:r>
            <a:r>
              <a:rPr lang="es-ES" altLang="es-ES" sz="2400" dirty="0"/>
              <a:t> DEL CONTRATO    </a:t>
            </a:r>
            <a:r>
              <a:rPr lang="es-ES" altLang="es-ES" sz="1400" dirty="0"/>
              <a:t>pág. 176</a:t>
            </a:r>
          </a:p>
        </p:txBody>
      </p:sp>
      <p:sp>
        <p:nvSpPr>
          <p:cNvPr id="11267" name="Marcador de contenido 2">
            <a:extLst>
              <a:ext uri="{FF2B5EF4-FFF2-40B4-BE49-F238E27FC236}">
                <a16:creationId xmlns:a16="http://schemas.microsoft.com/office/drawing/2014/main" id="{547BA1FB-00E8-A2DA-450D-BB2AD37FCBBA}"/>
              </a:ext>
            </a:extLst>
          </p:cNvPr>
          <p:cNvSpPr>
            <a:spLocks noGrp="1"/>
          </p:cNvSpPr>
          <p:nvPr>
            <p:ph idx="1"/>
          </p:nvPr>
        </p:nvSpPr>
        <p:spPr>
          <a:xfrm>
            <a:off x="4610100" y="1784350"/>
            <a:ext cx="4249738" cy="3330575"/>
          </a:xfrm>
        </p:spPr>
        <p:txBody>
          <a:bodyPr/>
          <a:lstStyle/>
          <a:p>
            <a:pPr marL="0" indent="0" algn="just">
              <a:lnSpc>
                <a:spcPct val="150000"/>
              </a:lnSpc>
              <a:buFont typeface="Arial" panose="020B0604020202020204" pitchFamily="34" charset="0"/>
              <a:buNone/>
            </a:pPr>
            <a:r>
              <a:rPr lang="es-ES" altLang="es-ES" sz="1800" dirty="0">
                <a:latin typeface="Georgia Pro Light" panose="02040302050405020303" pitchFamily="18" charset="0"/>
              </a:rPr>
              <a:t>Los contratos pueden celebrarse de manera </a:t>
            </a:r>
            <a:r>
              <a:rPr lang="es-ES" altLang="es-ES" sz="1800" b="1" dirty="0">
                <a:latin typeface="Georgia Pro Light" panose="02040302050405020303" pitchFamily="18" charset="0"/>
              </a:rPr>
              <a:t>verbal</a:t>
            </a:r>
            <a:r>
              <a:rPr lang="es-ES" altLang="es-ES" sz="1800" dirty="0">
                <a:latin typeface="Georgia Pro Light" panose="02040302050405020303" pitchFamily="18" charset="0"/>
              </a:rPr>
              <a:t> o </a:t>
            </a:r>
            <a:r>
              <a:rPr lang="es-ES" altLang="es-ES" sz="1800" b="1" dirty="0">
                <a:latin typeface="Georgia Pro Light" panose="02040302050405020303" pitchFamily="18" charset="0"/>
              </a:rPr>
              <a:t>escrita</a:t>
            </a:r>
            <a:r>
              <a:rPr lang="es-ES" altLang="es-ES" sz="1800" dirty="0">
                <a:latin typeface="Georgia Pro Light" panose="02040302050405020303" pitchFamily="18" charset="0"/>
              </a:rPr>
              <a:t>. </a:t>
            </a:r>
          </a:p>
          <a:p>
            <a:pPr marL="0" indent="0" algn="just">
              <a:buFont typeface="Arial" panose="020B0604020202020204" pitchFamily="34" charset="0"/>
              <a:buNone/>
            </a:pPr>
            <a:endParaRPr lang="es-ES" altLang="es-ES" sz="1800" dirty="0">
              <a:latin typeface="Georgia Pro Light" panose="02040302050405020303" pitchFamily="18" charset="0"/>
            </a:endParaRPr>
          </a:p>
          <a:p>
            <a:pPr marL="0" indent="0" algn="just">
              <a:lnSpc>
                <a:spcPct val="150000"/>
              </a:lnSpc>
              <a:buFont typeface="Arial" panose="020B0604020202020204" pitchFamily="34" charset="0"/>
              <a:buNone/>
            </a:pPr>
            <a:r>
              <a:rPr lang="es-ES" altLang="es-ES" sz="1800" dirty="0">
                <a:latin typeface="Georgia Pro Light" panose="02040302050405020303" pitchFamily="18" charset="0"/>
              </a:rPr>
              <a:t>Verbal solo puede ser: </a:t>
            </a:r>
          </a:p>
          <a:p>
            <a:pPr marL="0" indent="0" algn="just">
              <a:lnSpc>
                <a:spcPct val="150000"/>
              </a:lnSpc>
              <a:buFont typeface="Arial" panose="020B0604020202020204" pitchFamily="34" charset="0"/>
              <a:buNone/>
            </a:pPr>
            <a:r>
              <a:rPr lang="es-ES" altLang="es-ES" sz="1800" b="1" dirty="0">
                <a:latin typeface="Georgia Pro Light" panose="02040302050405020303" pitchFamily="18" charset="0"/>
              </a:rPr>
              <a:t>*Indefinido ordinario tiempo completo</a:t>
            </a:r>
            <a:r>
              <a:rPr lang="es-ES" altLang="es-ES" sz="1800" dirty="0">
                <a:latin typeface="Georgia Pro Light" panose="02040302050405020303" pitchFamily="18" charset="0"/>
              </a:rPr>
              <a:t>.</a:t>
            </a:r>
          </a:p>
          <a:p>
            <a:pPr marL="0" indent="0">
              <a:buFont typeface="Arial" panose="020B0604020202020204" pitchFamily="34" charset="0"/>
              <a:buNone/>
            </a:pPr>
            <a:endParaRPr lang="es-ES" altLang="es-ES" sz="2000" dirty="0"/>
          </a:p>
          <a:p>
            <a:pPr marL="0" indent="0">
              <a:buFont typeface="Arial" panose="020B0604020202020204" pitchFamily="34" charset="0"/>
              <a:buNone/>
            </a:pPr>
            <a:endParaRPr lang="es-ES" altLang="es-ES" sz="2000" dirty="0"/>
          </a:p>
        </p:txBody>
      </p:sp>
      <p:sp>
        <p:nvSpPr>
          <p:cNvPr id="2" name="CuadroTexto 1">
            <a:extLst>
              <a:ext uri="{FF2B5EF4-FFF2-40B4-BE49-F238E27FC236}">
                <a16:creationId xmlns:a16="http://schemas.microsoft.com/office/drawing/2014/main" id="{6A40FB9E-C072-EFDF-083B-15A72275034D}"/>
              </a:ext>
            </a:extLst>
          </p:cNvPr>
          <p:cNvSpPr txBox="1"/>
          <p:nvPr/>
        </p:nvSpPr>
        <p:spPr>
          <a:xfrm>
            <a:off x="0" y="0"/>
            <a:ext cx="827088" cy="276225"/>
          </a:xfrm>
          <a:prstGeom prst="rect">
            <a:avLst/>
          </a:prstGeom>
          <a:solidFill>
            <a:schemeClr val="accent1">
              <a:lumMod val="20000"/>
              <a:lumOff val="80000"/>
            </a:schemeClr>
          </a:solidFill>
          <a:ln>
            <a:solidFill>
              <a:schemeClr val="accent1"/>
            </a:solidFill>
          </a:ln>
        </p:spPr>
        <p:txBody>
          <a:bodyPr>
            <a:spAutoFit/>
          </a:bodyPr>
          <a:lstStyle/>
          <a:p>
            <a:pPr>
              <a:defRPr/>
            </a:pPr>
            <a:r>
              <a:rPr lang="es-ES" sz="1200" dirty="0"/>
              <a:t>Art. 8 ET</a:t>
            </a:r>
          </a:p>
        </p:txBody>
      </p:sp>
      <p:pic>
        <p:nvPicPr>
          <p:cNvPr id="11270" name="Picture 9" descr="Cual es el cometido de un administrador concursal y como se nombra?">
            <a:extLst>
              <a:ext uri="{FF2B5EF4-FFF2-40B4-BE49-F238E27FC236}">
                <a16:creationId xmlns:a16="http://schemas.microsoft.com/office/drawing/2014/main" id="{21B49051-681E-3BB2-7B2A-3B26FAD28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20" y="1700808"/>
            <a:ext cx="3852862"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a:extLst>
              <a:ext uri="{FF2B5EF4-FFF2-40B4-BE49-F238E27FC236}">
                <a16:creationId xmlns:a16="http://schemas.microsoft.com/office/drawing/2014/main" id="{14831C42-BEE6-CA5A-9A23-B5542C518A6A}"/>
              </a:ext>
            </a:extLst>
          </p:cNvPr>
          <p:cNvPicPr>
            <a:picLocks noChangeAspect="1"/>
          </p:cNvPicPr>
          <p:nvPr/>
        </p:nvPicPr>
        <p:blipFill>
          <a:blip r:embed="rId3"/>
          <a:stretch>
            <a:fillRect/>
          </a:stretch>
        </p:blipFill>
        <p:spPr>
          <a:xfrm>
            <a:off x="5508104" y="4366862"/>
            <a:ext cx="1882964" cy="18829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Título">
            <a:extLst>
              <a:ext uri="{FF2B5EF4-FFF2-40B4-BE49-F238E27FC236}">
                <a16:creationId xmlns:a16="http://schemas.microsoft.com/office/drawing/2014/main" id="{886E255D-4EAC-3317-6566-3E4E631F38AF}"/>
              </a:ext>
            </a:extLst>
          </p:cNvPr>
          <p:cNvSpPr>
            <a:spLocks noGrp="1"/>
          </p:cNvSpPr>
          <p:nvPr>
            <p:ph type="title"/>
          </p:nvPr>
        </p:nvSpPr>
        <p:spPr>
          <a:xfrm>
            <a:off x="457200" y="274638"/>
            <a:ext cx="8229600" cy="274637"/>
          </a:xfrm>
        </p:spPr>
        <p:txBody>
          <a:bodyPr/>
          <a:lstStyle/>
          <a:p>
            <a:pPr eaLnBrk="1" hangingPunct="1"/>
            <a:r>
              <a:rPr lang="es-ES" altLang="es-ES" sz="2000" b="1" dirty="0"/>
              <a:t>b) CONTENIDO MÍNIMO</a:t>
            </a:r>
            <a:r>
              <a:rPr lang="es-ES" altLang="es-ES" sz="2000" dirty="0"/>
              <a:t>    </a:t>
            </a:r>
            <a:r>
              <a:rPr lang="es-ES" altLang="es-ES" sz="1200" dirty="0"/>
              <a:t>pág. 176  (VER FIGURA 11.1 PÁG. 177)</a:t>
            </a:r>
          </a:p>
        </p:txBody>
      </p:sp>
      <p:sp>
        <p:nvSpPr>
          <p:cNvPr id="3" name="Rectángulo 2">
            <a:extLst>
              <a:ext uri="{FF2B5EF4-FFF2-40B4-BE49-F238E27FC236}">
                <a16:creationId xmlns:a16="http://schemas.microsoft.com/office/drawing/2014/main" id="{75640A31-DE07-F46A-0A6F-B3521B6AC466}"/>
              </a:ext>
            </a:extLst>
          </p:cNvPr>
          <p:cNvSpPr/>
          <p:nvPr/>
        </p:nvSpPr>
        <p:spPr>
          <a:xfrm>
            <a:off x="457200" y="1257300"/>
            <a:ext cx="5113337" cy="5895717"/>
          </a:xfrm>
          <a:prstGeom prst="rect">
            <a:avLst/>
          </a:prstGeom>
        </p:spPr>
        <p:txBody>
          <a:bodyPr>
            <a:spAutoFit/>
          </a:bodyPr>
          <a:lstStyle>
            <a:lvl1pPr>
              <a:defRPr>
                <a:solidFill>
                  <a:schemeClr val="tx1"/>
                </a:solidFill>
                <a:latin typeface="Arial" panose="020B0604020202020204" pitchFamily="34" charset="0"/>
                <a:cs typeface="Arial" panose="020B0604020202020204" pitchFamily="34" charset="0"/>
              </a:defRPr>
            </a:lvl1pPr>
            <a:lvl2pPr marL="1114425"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Arial" panose="020B0604020202020204" pitchFamily="34" charset="0"/>
              <a:buNone/>
            </a:pPr>
            <a:r>
              <a:rPr lang="es-ES" altLang="es-ES" sz="1600" dirty="0">
                <a:latin typeface="Calibri" panose="020F0502020204030204" pitchFamily="34" charset="0"/>
              </a:rPr>
              <a:t>La </a:t>
            </a:r>
            <a:r>
              <a:rPr lang="es-ES" altLang="es-ES" sz="1600" b="1" dirty="0">
                <a:latin typeface="Calibri" panose="020F0502020204030204" pitchFamily="34" charset="0"/>
              </a:rPr>
              <a:t>Ley </a:t>
            </a:r>
            <a:r>
              <a:rPr lang="es-ES" altLang="es-ES" sz="2000" b="1" dirty="0">
                <a:latin typeface="Calibri" panose="020F0502020204030204" pitchFamily="34" charset="0"/>
              </a:rPr>
              <a:t>no</a:t>
            </a:r>
            <a:r>
              <a:rPr lang="es-ES" altLang="es-ES" sz="1600" b="1" dirty="0">
                <a:latin typeface="Calibri" panose="020F0502020204030204" pitchFamily="34" charset="0"/>
              </a:rPr>
              <a:t> especifica </a:t>
            </a:r>
            <a:r>
              <a:rPr lang="es-ES" altLang="es-ES" sz="1600" b="1" u="sng" dirty="0">
                <a:latin typeface="Calibri" panose="020F0502020204030204" pitchFamily="34" charset="0"/>
              </a:rPr>
              <a:t>cuál</a:t>
            </a:r>
            <a:r>
              <a:rPr lang="es-ES" altLang="es-ES" sz="1600" b="1" dirty="0">
                <a:latin typeface="Calibri" panose="020F0502020204030204" pitchFamily="34" charset="0"/>
              </a:rPr>
              <a:t> será el </a:t>
            </a:r>
            <a:r>
              <a:rPr lang="es-ES" altLang="es-ES" b="1" dirty="0">
                <a:latin typeface="Calibri" panose="020F0502020204030204" pitchFamily="34" charset="0"/>
              </a:rPr>
              <a:t>contenido p</a:t>
            </a:r>
            <a:r>
              <a:rPr lang="es-ES" altLang="es-ES" sz="1600" dirty="0">
                <a:latin typeface="Calibri" panose="020F0502020204030204" pitchFamily="34" charset="0"/>
              </a:rPr>
              <a:t>ero, debe </a:t>
            </a:r>
          </a:p>
          <a:p>
            <a:pPr algn="just" eaLnBrk="1" hangingPunct="1">
              <a:buFont typeface="Arial" panose="020B0604020202020204" pitchFamily="34" charset="0"/>
              <a:buNone/>
            </a:pPr>
            <a:r>
              <a:rPr lang="es-ES" altLang="es-ES" sz="1600" dirty="0">
                <a:latin typeface="Calibri" panose="020F0502020204030204" pitchFamily="34" charset="0"/>
              </a:rPr>
              <a:t>tener un contenido mínimo:</a:t>
            </a:r>
          </a:p>
          <a:p>
            <a:pPr algn="just" eaLnBrk="1" hangingPunct="1">
              <a:buFont typeface="Arial" panose="020B0604020202020204" pitchFamily="34" charset="0"/>
              <a:buNone/>
            </a:pPr>
            <a:endParaRPr lang="es-ES" altLang="es-ES" sz="1600" b="1" dirty="0">
              <a:solidFill>
                <a:srgbClr val="000000"/>
              </a:solidFill>
              <a:latin typeface="Calibri" panose="020F0502020204030204" pitchFamily="34" charset="0"/>
              <a:cs typeface="Times New Roman" panose="02020603050405020304" pitchFamily="18" charset="0"/>
            </a:endParaRP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Fecha del contrato. </a:t>
            </a: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Identificación de las partes.</a:t>
            </a: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Denominación y grupo del puesto. </a:t>
            </a: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Lugar de trabajo.</a:t>
            </a:r>
            <a:endParaRPr lang="es-ES" altLang="es-ES" sz="1600" dirty="0">
              <a:solidFill>
                <a:srgbClr val="000000"/>
              </a:solidFill>
              <a:latin typeface="Calibri" panose="020F0502020204030204" pitchFamily="34" charset="0"/>
              <a:cs typeface="Times New Roman" panose="02020603050405020304" pitchFamily="18" charset="0"/>
            </a:endParaRP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Tiempo de trabajo: </a:t>
            </a:r>
            <a:r>
              <a:rPr lang="es-ES" altLang="es-ES" sz="1600" dirty="0">
                <a:solidFill>
                  <a:srgbClr val="000000"/>
                </a:solidFill>
                <a:latin typeface="Calibri" panose="020F0502020204030204" pitchFamily="34" charset="0"/>
                <a:cs typeface="Times New Roman" panose="02020603050405020304" pitchFamily="18" charset="0"/>
              </a:rPr>
              <a:t>jornada, horario, turno, si es trabajo nocturno.</a:t>
            </a: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Duración y periodo de prueba </a:t>
            </a:r>
            <a:r>
              <a:rPr lang="es-ES" altLang="es-ES" sz="1600" dirty="0">
                <a:solidFill>
                  <a:srgbClr val="000000"/>
                </a:solidFill>
                <a:latin typeface="Calibri" panose="020F0502020204030204" pitchFamily="34" charset="0"/>
                <a:cs typeface="Times New Roman" panose="02020603050405020304" pitchFamily="18" charset="0"/>
              </a:rPr>
              <a:t>si lo hay.</a:t>
            </a: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Retribución.</a:t>
            </a:r>
            <a:endParaRPr lang="es-ES" altLang="es-ES" sz="1600" dirty="0">
              <a:solidFill>
                <a:srgbClr val="000000"/>
              </a:solidFill>
              <a:latin typeface="Calibri" panose="020F0502020204030204" pitchFamily="34" charset="0"/>
              <a:cs typeface="Times New Roman" panose="02020603050405020304" pitchFamily="18" charset="0"/>
            </a:endParaRP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Duración de las vacaciones</a:t>
            </a: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Legislación aplicable: </a:t>
            </a:r>
            <a:r>
              <a:rPr lang="es-ES" altLang="es-ES" sz="1600" dirty="0">
                <a:solidFill>
                  <a:srgbClr val="000000"/>
                </a:solidFill>
                <a:latin typeface="Calibri" panose="020F0502020204030204" pitchFamily="34" charset="0"/>
                <a:cs typeface="Times New Roman" panose="02020603050405020304" pitchFamily="18" charset="0"/>
              </a:rPr>
              <a:t>Norma concreta y Convenio colectivo.</a:t>
            </a: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Plazo de preaviso.</a:t>
            </a:r>
            <a:endParaRPr lang="es-ES" altLang="es-ES" sz="1600" dirty="0">
              <a:solidFill>
                <a:srgbClr val="000000"/>
              </a:solidFill>
              <a:latin typeface="Calibri" panose="020F0502020204030204" pitchFamily="34" charset="0"/>
              <a:cs typeface="Times New Roman" panose="02020603050405020304" pitchFamily="18" charset="0"/>
            </a:endParaRP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Otras cláusulas</a:t>
            </a:r>
            <a:r>
              <a:rPr lang="es-ES" altLang="es-ES" sz="1600" dirty="0">
                <a:solidFill>
                  <a:srgbClr val="000000"/>
                </a:solidFill>
                <a:latin typeface="Calibri" panose="020F0502020204030204" pitchFamily="34" charset="0"/>
                <a:cs typeface="Times New Roman" panose="02020603050405020304" pitchFamily="18" charset="0"/>
              </a:rPr>
              <a:t>. Si son ilegales el trabajador no está obligada a cumplirlas aunque las haya firmado.</a:t>
            </a:r>
          </a:p>
          <a:p>
            <a:pPr algn="just">
              <a:lnSpc>
                <a:spcPct val="120000"/>
              </a:lnSpc>
              <a:buClr>
                <a:srgbClr val="558ED5"/>
              </a:buClr>
              <a:buFont typeface="Courier New" panose="02070309020205020404" pitchFamily="49" charset="0"/>
              <a:buChar char="o"/>
            </a:pPr>
            <a:r>
              <a:rPr lang="es-ES" altLang="es-ES" sz="1600" b="1" dirty="0">
                <a:solidFill>
                  <a:srgbClr val="000000"/>
                </a:solidFill>
                <a:latin typeface="Calibri" panose="020F0502020204030204" pitchFamily="34" charset="0"/>
                <a:cs typeface="Times New Roman" panose="02020603050405020304" pitchFamily="18" charset="0"/>
              </a:rPr>
              <a:t>Firma de las partes. </a:t>
            </a:r>
          </a:p>
          <a:p>
            <a:pPr algn="just">
              <a:lnSpc>
                <a:spcPct val="120000"/>
              </a:lnSpc>
              <a:buClr>
                <a:srgbClr val="558ED5"/>
              </a:buClr>
              <a:buFont typeface="Courier New" panose="02070309020205020404" pitchFamily="49" charset="0"/>
              <a:buChar char="o"/>
            </a:pPr>
            <a:endParaRPr lang="es-ES" altLang="es-ES" sz="1600" dirty="0">
              <a:solidFill>
                <a:srgbClr val="000000"/>
              </a:solidFill>
              <a:latin typeface="Calibri" panose="020F0502020204030204" pitchFamily="34" charset="0"/>
              <a:cs typeface="Times New Roman" panose="02020603050405020304" pitchFamily="18" charset="0"/>
            </a:endParaRPr>
          </a:p>
          <a:p>
            <a:pPr lvl="1" algn="just">
              <a:lnSpc>
                <a:spcPct val="120000"/>
              </a:lnSpc>
              <a:buClr>
                <a:srgbClr val="558ED5"/>
              </a:buClr>
              <a:buFont typeface="Courier New" panose="02070309020205020404" pitchFamily="49" charset="0"/>
              <a:buChar char="o"/>
            </a:pPr>
            <a:endParaRPr lang="es-ES" altLang="es-ES" sz="1600" dirty="0">
              <a:solidFill>
                <a:srgbClr val="000000"/>
              </a:solidFill>
              <a:latin typeface="Calibri" panose="020F0502020204030204" pitchFamily="34" charset="0"/>
              <a:cs typeface="Times New Roman" panose="02020603050405020304" pitchFamily="18" charset="0"/>
            </a:endParaRPr>
          </a:p>
        </p:txBody>
      </p:sp>
      <p:pic>
        <p:nvPicPr>
          <p:cNvPr id="12292" name="Picture 7" descr="Tipos de firma digital que existen, según su nivel de seguridad - MuyPymes">
            <a:extLst>
              <a:ext uri="{FF2B5EF4-FFF2-40B4-BE49-F238E27FC236}">
                <a16:creationId xmlns:a16="http://schemas.microsoft.com/office/drawing/2014/main" id="{A78A4B5E-9559-FA19-3C2B-9D3066440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5039611"/>
            <a:ext cx="2369195" cy="154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Conector recto de flecha 3">
            <a:extLst>
              <a:ext uri="{FF2B5EF4-FFF2-40B4-BE49-F238E27FC236}">
                <a16:creationId xmlns:a16="http://schemas.microsoft.com/office/drawing/2014/main" id="{9E3C1677-5570-7AC7-CB42-6A4DC7165FF4}"/>
              </a:ext>
            </a:extLst>
          </p:cNvPr>
          <p:cNvCxnSpPr/>
          <p:nvPr/>
        </p:nvCxnSpPr>
        <p:spPr>
          <a:xfrm>
            <a:off x="3131840" y="2564904"/>
            <a:ext cx="1296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EF5927D6-0E22-E9D9-73CD-A1B992EBD11D}"/>
              </a:ext>
            </a:extLst>
          </p:cNvPr>
          <p:cNvSpPr txBox="1"/>
          <p:nvPr/>
        </p:nvSpPr>
        <p:spPr>
          <a:xfrm>
            <a:off x="4740359" y="2195572"/>
            <a:ext cx="2560643" cy="738664"/>
          </a:xfrm>
          <a:prstGeom prst="rect">
            <a:avLst/>
          </a:prstGeom>
          <a:noFill/>
        </p:spPr>
        <p:txBody>
          <a:bodyPr wrap="square" rtlCol="0">
            <a:spAutoFit/>
          </a:bodyPr>
          <a:lstStyle/>
          <a:p>
            <a:r>
              <a:rPr lang="es-ES" sz="1400" dirty="0">
                <a:solidFill>
                  <a:schemeClr val="accent1">
                    <a:lumMod val="75000"/>
                  </a:schemeClr>
                </a:solidFill>
                <a:latin typeface="Georgia Pro Light" panose="02040302050405020303" pitchFamily="18" charset="0"/>
              </a:rPr>
              <a:t>Si el trabajador es menor debe ser representado por tutor o progenitor.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1 Título">
            <a:extLst>
              <a:ext uri="{FF2B5EF4-FFF2-40B4-BE49-F238E27FC236}">
                <a16:creationId xmlns:a16="http://schemas.microsoft.com/office/drawing/2014/main" id="{5DC28530-9CDB-8B63-EFCB-9CC84A18635E}"/>
              </a:ext>
            </a:extLst>
          </p:cNvPr>
          <p:cNvSpPr>
            <a:spLocks noGrp="1"/>
          </p:cNvSpPr>
          <p:nvPr>
            <p:ph type="title"/>
          </p:nvPr>
        </p:nvSpPr>
        <p:spPr>
          <a:xfrm>
            <a:off x="349560" y="1104075"/>
            <a:ext cx="2781549" cy="3204134"/>
          </a:xfrm>
        </p:spPr>
        <p:txBody>
          <a:bodyPr vert="horz" lIns="91440" tIns="45720" rIns="91440" bIns="45720" rtlCol="0" anchor="b">
            <a:normAutofit/>
          </a:bodyPr>
          <a:lstStyle/>
          <a:p>
            <a:pPr algn="l" eaLnBrk="1" hangingPunct="1">
              <a:lnSpc>
                <a:spcPct val="90000"/>
              </a:lnSpc>
            </a:pPr>
            <a:r>
              <a:rPr lang="en-US" altLang="es-ES" sz="3600" b="1" kern="1200" dirty="0" err="1">
                <a:solidFill>
                  <a:schemeClr val="tx1"/>
                </a:solidFill>
                <a:latin typeface="+mj-lt"/>
                <a:ea typeface="+mj-ea"/>
                <a:cs typeface="+mj-cs"/>
              </a:rPr>
              <a:t>Cláusulas</a:t>
            </a:r>
            <a:r>
              <a:rPr lang="en-US" altLang="es-ES" sz="3600" b="1" kern="1200" dirty="0">
                <a:solidFill>
                  <a:schemeClr val="tx1"/>
                </a:solidFill>
                <a:latin typeface="+mj-lt"/>
                <a:ea typeface="+mj-ea"/>
                <a:cs typeface="+mj-cs"/>
              </a:rPr>
              <a:t> </a:t>
            </a:r>
            <a:r>
              <a:rPr lang="en-US" altLang="es-ES" sz="3200" b="1" kern="1200" dirty="0" err="1">
                <a:solidFill>
                  <a:schemeClr val="tx1"/>
                </a:solidFill>
                <a:latin typeface="+mj-lt"/>
                <a:ea typeface="+mj-ea"/>
                <a:cs typeface="+mj-cs"/>
              </a:rPr>
              <a:t>habituales</a:t>
            </a:r>
            <a:r>
              <a:rPr lang="en-US" altLang="es-ES" sz="3600" b="1" kern="1200" dirty="0">
                <a:solidFill>
                  <a:schemeClr val="tx1"/>
                </a:solidFill>
                <a:latin typeface="+mj-lt"/>
                <a:ea typeface="+mj-ea"/>
                <a:cs typeface="+mj-cs"/>
              </a:rPr>
              <a:t> del </a:t>
            </a:r>
            <a:r>
              <a:rPr lang="en-US" altLang="es-ES" sz="3600" b="1" kern="1200" dirty="0" err="1">
                <a:solidFill>
                  <a:schemeClr val="tx1"/>
                </a:solidFill>
                <a:latin typeface="+mj-lt"/>
                <a:ea typeface="+mj-ea"/>
                <a:cs typeface="+mj-cs"/>
              </a:rPr>
              <a:t>contrato</a:t>
            </a:r>
            <a:endParaRPr lang="en-US" altLang="es-ES" sz="3600" b="1" kern="1200" dirty="0">
              <a:solidFill>
                <a:schemeClr val="tx1"/>
              </a:solidFill>
              <a:latin typeface="+mj-lt"/>
              <a:ea typeface="+mj-ea"/>
              <a:cs typeface="+mj-cs"/>
            </a:endParaRPr>
          </a:p>
        </p:txBody>
      </p:sp>
      <p:sp>
        <p:nvSpPr>
          <p:cNvPr id="13321" name="Rectangle 133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23" name="Rectangle 133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Flecha: curvada hacia la derecha 1">
            <a:hlinkClick r:id="rId3" action="ppaction://hlinksldjump"/>
            <a:extLst>
              <a:ext uri="{FF2B5EF4-FFF2-40B4-BE49-F238E27FC236}">
                <a16:creationId xmlns:a16="http://schemas.microsoft.com/office/drawing/2014/main" id="{53115B0F-6ED2-1121-8C8B-D1983BE653BD}"/>
              </a:ext>
            </a:extLst>
          </p:cNvPr>
          <p:cNvSpPr/>
          <p:nvPr/>
        </p:nvSpPr>
        <p:spPr>
          <a:xfrm>
            <a:off x="107950" y="5918200"/>
            <a:ext cx="360363" cy="2762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graphicFrame>
        <p:nvGraphicFramePr>
          <p:cNvPr id="4" name="Tabla 3">
            <a:extLst>
              <a:ext uri="{FF2B5EF4-FFF2-40B4-BE49-F238E27FC236}">
                <a16:creationId xmlns:a16="http://schemas.microsoft.com/office/drawing/2014/main" id="{605F3886-64E2-0566-582B-C5696F2AE733}"/>
              </a:ext>
            </a:extLst>
          </p:cNvPr>
          <p:cNvGraphicFramePr>
            <a:graphicFrameLocks noGrp="1"/>
          </p:cNvGraphicFramePr>
          <p:nvPr>
            <p:extLst>
              <p:ext uri="{D42A27DB-BD31-4B8C-83A1-F6EECF244321}">
                <p14:modId xmlns:p14="http://schemas.microsoft.com/office/powerpoint/2010/main" val="1701605826"/>
              </p:ext>
            </p:extLst>
          </p:nvPr>
        </p:nvGraphicFramePr>
        <p:xfrm>
          <a:off x="3186833" y="829866"/>
          <a:ext cx="5652120" cy="5154845"/>
        </p:xfrm>
        <a:graphic>
          <a:graphicData uri="http://schemas.openxmlformats.org/drawingml/2006/table">
            <a:tbl>
              <a:tblPr firstRow="1" bandRow="1">
                <a:tableStyleId>{5C22544A-7EE6-4342-B048-85BDC9FD1C3A}</a:tableStyleId>
              </a:tblPr>
              <a:tblGrid>
                <a:gridCol w="1685962">
                  <a:extLst>
                    <a:ext uri="{9D8B030D-6E8A-4147-A177-3AD203B41FA5}">
                      <a16:colId xmlns:a16="http://schemas.microsoft.com/office/drawing/2014/main" val="20000"/>
                    </a:ext>
                  </a:extLst>
                </a:gridCol>
                <a:gridCol w="3966158">
                  <a:extLst>
                    <a:ext uri="{9D8B030D-6E8A-4147-A177-3AD203B41FA5}">
                      <a16:colId xmlns:a16="http://schemas.microsoft.com/office/drawing/2014/main" val="20001"/>
                    </a:ext>
                  </a:extLst>
                </a:gridCol>
              </a:tblGrid>
              <a:tr h="288586">
                <a:tc gridSpan="2">
                  <a:txBody>
                    <a:bodyPr/>
                    <a:lstStyle/>
                    <a:p>
                      <a:pPr algn="ctr"/>
                      <a:r>
                        <a:rPr lang="es-ES" sz="1300">
                          <a:latin typeface="+mn-lt"/>
                        </a:rPr>
                        <a:t>Cláusulas que se suelen firmar</a:t>
                      </a:r>
                    </a:p>
                  </a:txBody>
                  <a:tcPr marL="53442" marR="53442" marT="26727" marB="26727" anchor="ctr"/>
                </a:tc>
                <a:tc hMerge="1">
                  <a:txBody>
                    <a:bodyPr/>
                    <a:lstStyle/>
                    <a:p>
                      <a:endParaRPr lang="es-ES"/>
                    </a:p>
                  </a:txBody>
                  <a:tcPr/>
                </a:tc>
                <a:extLst>
                  <a:ext uri="{0D108BD9-81ED-4DB2-BD59-A6C34878D82A}">
                    <a16:rowId xmlns:a16="http://schemas.microsoft.com/office/drawing/2014/main" val="10000"/>
                  </a:ext>
                </a:extLst>
              </a:tr>
              <a:tr h="691331">
                <a:tc>
                  <a:txBody>
                    <a:bodyPr/>
                    <a:lstStyle/>
                    <a:p>
                      <a:pPr algn="l"/>
                      <a:r>
                        <a:rPr lang="es-ES" sz="1300" b="1">
                          <a:solidFill>
                            <a:prstClr val="black"/>
                          </a:solidFill>
                          <a:latin typeface="+mn-lt"/>
                          <a:cs typeface="+mn-cs"/>
                        </a:rPr>
                        <a:t>Confidencialidad</a:t>
                      </a:r>
                      <a:endParaRPr lang="es-ES" sz="1300" b="1">
                        <a:latin typeface="+mn-lt"/>
                      </a:endParaRPr>
                    </a:p>
                  </a:txBody>
                  <a:tcPr marL="53442" marR="53442" marT="26727" marB="26727" anchor="ctr"/>
                </a:tc>
                <a:tc>
                  <a:txBody>
                    <a:bodyPr/>
                    <a:lstStyle/>
                    <a:p>
                      <a:r>
                        <a:rPr lang="es-ES" sz="1300" b="0">
                          <a:latin typeface="+mn-lt"/>
                        </a:rPr>
                        <a:t>Toda la información revelada por la empresa u obtenida en ella debe mantenerse en secreto y total confidencialidad.</a:t>
                      </a:r>
                    </a:p>
                  </a:txBody>
                  <a:tcPr marL="53442" marR="53442" marT="26727" marB="26727" anchor="ctr"/>
                </a:tc>
                <a:extLst>
                  <a:ext uri="{0D108BD9-81ED-4DB2-BD59-A6C34878D82A}">
                    <a16:rowId xmlns:a16="http://schemas.microsoft.com/office/drawing/2014/main" val="10001"/>
                  </a:ext>
                </a:extLst>
              </a:tr>
              <a:tr h="1094075">
                <a:tc>
                  <a:txBody>
                    <a:bodyPr/>
                    <a:lstStyle/>
                    <a:p>
                      <a:pPr algn="l"/>
                      <a:r>
                        <a:rPr lang="es-ES" sz="1300" b="1">
                          <a:latin typeface="+mn-lt"/>
                        </a:rPr>
                        <a:t>No competencia</a:t>
                      </a:r>
                    </a:p>
                  </a:txBody>
                  <a:tcPr marL="53442" marR="53442" marT="26727" marB="26727" anchor="ctr"/>
                </a:tc>
                <a:tc>
                  <a:txBody>
                    <a:bodyPr/>
                    <a:lstStyle/>
                    <a:p>
                      <a:r>
                        <a:rPr lang="es-ES" sz="1300" b="0">
                          <a:latin typeface="+mn-lt"/>
                        </a:rPr>
                        <a:t>El compromiso consiste en </a:t>
                      </a:r>
                      <a:r>
                        <a:rPr lang="es-ES" sz="1300" b="1">
                          <a:latin typeface="+mn-lt"/>
                        </a:rPr>
                        <a:t>no realizar la misma actividad al finalizar la relación laboral a cambio de una compensación económica</a:t>
                      </a:r>
                      <a:r>
                        <a:rPr lang="es-ES" sz="1300" b="0">
                          <a:latin typeface="+mn-lt"/>
                        </a:rPr>
                        <a:t>. No será superior a dos años para los técnicos ni a seis meses para el resto.</a:t>
                      </a:r>
                    </a:p>
                  </a:txBody>
                  <a:tcPr marL="53442" marR="53442" marT="26727" marB="26727" anchor="ctr"/>
                </a:tc>
                <a:extLst>
                  <a:ext uri="{0D108BD9-81ED-4DB2-BD59-A6C34878D82A}">
                    <a16:rowId xmlns:a16="http://schemas.microsoft.com/office/drawing/2014/main" val="10002"/>
                  </a:ext>
                </a:extLst>
              </a:tr>
              <a:tr h="1295447">
                <a:tc>
                  <a:txBody>
                    <a:bodyPr/>
                    <a:lstStyle/>
                    <a:p>
                      <a:pPr algn="l"/>
                      <a:r>
                        <a:rPr lang="es-ES" sz="1300" b="1" dirty="0">
                          <a:latin typeface="+mn-lt"/>
                        </a:rPr>
                        <a:t>No concurrencia, plena dedicación</a:t>
                      </a:r>
                    </a:p>
                  </a:txBody>
                  <a:tcPr marL="53442" marR="53442" marT="26727" marB="26727" anchor="ctr"/>
                </a:tc>
                <a:tc>
                  <a:txBody>
                    <a:bodyPr/>
                    <a:lstStyle/>
                    <a:p>
                      <a:r>
                        <a:rPr lang="es-ES" sz="1300" b="0" dirty="0">
                          <a:latin typeface="+mn-lt"/>
                        </a:rPr>
                        <a:t>Se obliga a trabajar con plena dedicación para la empresa y a no hacerlo para otras compañías de diferentes sectores. De no existir este pacto, puede prestar servicios para otras empresas siempre que no incurra en competencia desleal.</a:t>
                      </a:r>
                    </a:p>
                  </a:txBody>
                  <a:tcPr marL="53442" marR="53442" marT="26727" marB="26727" anchor="ctr"/>
                </a:tc>
                <a:extLst>
                  <a:ext uri="{0D108BD9-81ED-4DB2-BD59-A6C34878D82A}">
                    <a16:rowId xmlns:a16="http://schemas.microsoft.com/office/drawing/2014/main" val="10003"/>
                  </a:ext>
                </a:extLst>
              </a:tr>
              <a:tr h="691331">
                <a:tc>
                  <a:txBody>
                    <a:bodyPr/>
                    <a:lstStyle/>
                    <a:p>
                      <a:pPr algn="l"/>
                      <a:r>
                        <a:rPr lang="es-ES" sz="1300" b="1">
                          <a:latin typeface="+mn-lt"/>
                        </a:rPr>
                        <a:t>Permanencia</a:t>
                      </a:r>
                    </a:p>
                  </a:txBody>
                  <a:tcPr marL="53442" marR="53442" marT="26727" marB="26727" anchor="ctr"/>
                </a:tc>
                <a:tc>
                  <a:txBody>
                    <a:bodyPr/>
                    <a:lstStyle/>
                    <a:p>
                      <a:r>
                        <a:rPr lang="es-ES" sz="1300" b="0">
                          <a:latin typeface="+mn-lt"/>
                        </a:rPr>
                        <a:t>Tiene una duración </a:t>
                      </a:r>
                      <a:r>
                        <a:rPr lang="es-ES" sz="1300" b="1">
                          <a:latin typeface="+mn-lt"/>
                        </a:rPr>
                        <a:t>máxima de dos años </a:t>
                      </a:r>
                      <a:r>
                        <a:rPr lang="es-ES" sz="1300" b="0">
                          <a:latin typeface="+mn-lt"/>
                        </a:rPr>
                        <a:t>y se suscribe cuando el trabajador ha recibido una formación especializada a cargo de la empresa.</a:t>
                      </a:r>
                    </a:p>
                  </a:txBody>
                  <a:tcPr marL="53442" marR="53442" marT="26727" marB="26727" anchor="ctr"/>
                </a:tc>
                <a:extLst>
                  <a:ext uri="{0D108BD9-81ED-4DB2-BD59-A6C34878D82A}">
                    <a16:rowId xmlns:a16="http://schemas.microsoft.com/office/drawing/2014/main" val="10004"/>
                  </a:ext>
                </a:extLst>
              </a:tr>
              <a:tr h="1094075">
                <a:tc>
                  <a:txBody>
                    <a:bodyPr/>
                    <a:lstStyle/>
                    <a:p>
                      <a:pPr algn="l"/>
                      <a:r>
                        <a:rPr lang="es-ES" sz="1300" b="1">
                          <a:latin typeface="+mn-lt"/>
                        </a:rPr>
                        <a:t>Polivalencia funcional</a:t>
                      </a:r>
                    </a:p>
                  </a:txBody>
                  <a:tcPr marL="53442" marR="53442" marT="26727" marB="26727" anchor="ctr"/>
                </a:tc>
                <a:tc>
                  <a:txBody>
                    <a:bodyPr/>
                    <a:lstStyle/>
                    <a:p>
                      <a:r>
                        <a:rPr lang="es-ES" sz="1300" b="0" dirty="0">
                          <a:latin typeface="+mn-lt"/>
                        </a:rPr>
                        <a:t>Se obliga a realizar las funciones propias de más de un grupo profesional, aunque quedará clasificado en el grupo al que correspondan las funciones que desempeñe durante mayor tiempo</a:t>
                      </a:r>
                    </a:p>
                  </a:txBody>
                  <a:tcPr marL="53442" marR="53442" marT="26727" marB="26727"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Título">
            <a:extLst>
              <a:ext uri="{FF2B5EF4-FFF2-40B4-BE49-F238E27FC236}">
                <a16:creationId xmlns:a16="http://schemas.microsoft.com/office/drawing/2014/main" id="{982D0DD6-AC0B-6149-F281-FAC6F3692D22}"/>
              </a:ext>
            </a:extLst>
          </p:cNvPr>
          <p:cNvSpPr>
            <a:spLocks noGrp="1"/>
          </p:cNvSpPr>
          <p:nvPr>
            <p:ph type="title"/>
          </p:nvPr>
        </p:nvSpPr>
        <p:spPr>
          <a:xfrm>
            <a:off x="457200" y="274638"/>
            <a:ext cx="8229600" cy="417512"/>
          </a:xfrm>
        </p:spPr>
        <p:txBody>
          <a:bodyPr/>
          <a:lstStyle/>
          <a:p>
            <a:pPr eaLnBrk="1" hangingPunct="1"/>
            <a:r>
              <a:rPr lang="es-ES" altLang="es-ES" sz="2000" b="1" dirty="0"/>
              <a:t>1.3. PERIODO DE PRUEBA    </a:t>
            </a:r>
            <a:r>
              <a:rPr lang="es-ES" altLang="es-ES" sz="1200" dirty="0"/>
              <a:t>pág. 178</a:t>
            </a:r>
          </a:p>
        </p:txBody>
      </p:sp>
      <p:pic>
        <p:nvPicPr>
          <p:cNvPr id="10245" name="4 Imagen" descr="periodo de prueba.jpg">
            <a:extLst>
              <a:ext uri="{FF2B5EF4-FFF2-40B4-BE49-F238E27FC236}">
                <a16:creationId xmlns:a16="http://schemas.microsoft.com/office/drawing/2014/main" id="{D60F5F81-E762-1663-EF58-7A989F9D0501}"/>
              </a:ext>
            </a:extLst>
          </p:cNvPr>
          <p:cNvPicPr>
            <a:picLocks noChangeAspect="1"/>
          </p:cNvPicPr>
          <p:nvPr/>
        </p:nvPicPr>
        <p:blipFill>
          <a:blip r:embed="rId2"/>
          <a:srcRect/>
          <a:stretch>
            <a:fillRect/>
          </a:stretch>
        </p:blipFill>
        <p:spPr bwMode="auto">
          <a:xfrm>
            <a:off x="-73782" y="798360"/>
            <a:ext cx="9217782" cy="6059639"/>
          </a:xfrm>
          <a:prstGeom prst="rect">
            <a:avLst/>
          </a:prstGeom>
          <a:ln>
            <a:noFill/>
          </a:ln>
          <a:effectLst>
            <a:outerShdw blurRad="292100" dist="139700" dir="2700000" algn="tl" rotWithShape="0">
              <a:srgbClr val="333333">
                <a:alpha val="65000"/>
              </a:srgbClr>
            </a:outerShdw>
          </a:effectLst>
        </p:spPr>
      </p:pic>
      <p:sp>
        <p:nvSpPr>
          <p:cNvPr id="2" name="CuadroTexto 1">
            <a:extLst>
              <a:ext uri="{FF2B5EF4-FFF2-40B4-BE49-F238E27FC236}">
                <a16:creationId xmlns:a16="http://schemas.microsoft.com/office/drawing/2014/main" id="{12C40E44-34FD-B401-B89B-5FA2CF9A602F}"/>
              </a:ext>
            </a:extLst>
          </p:cNvPr>
          <p:cNvSpPr txBox="1"/>
          <p:nvPr/>
        </p:nvSpPr>
        <p:spPr>
          <a:xfrm>
            <a:off x="0" y="-20638"/>
            <a:ext cx="1763713" cy="461963"/>
          </a:xfrm>
          <a:prstGeom prst="rect">
            <a:avLst/>
          </a:prstGeom>
          <a:solidFill>
            <a:schemeClr val="accent1">
              <a:lumMod val="20000"/>
              <a:lumOff val="80000"/>
            </a:schemeClr>
          </a:solidFill>
          <a:ln>
            <a:solidFill>
              <a:schemeClr val="accent1"/>
            </a:solidFill>
          </a:ln>
        </p:spPr>
        <p:txBody>
          <a:bodyPr>
            <a:spAutoFit/>
          </a:bodyPr>
          <a:lstStyle/>
          <a:p>
            <a:pPr>
              <a:defRPr/>
            </a:pPr>
            <a:r>
              <a:rPr lang="es-ES" sz="1200" dirty="0"/>
              <a:t>Convenio Metal art. 37</a:t>
            </a:r>
          </a:p>
          <a:p>
            <a:pPr>
              <a:defRPr/>
            </a:pPr>
            <a:r>
              <a:rPr lang="es-ES" sz="1200" dirty="0"/>
              <a:t>ET art. 14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FB64D-FEF4-98BD-2729-E8BBF7DCF11F}"/>
            </a:ext>
          </a:extLst>
        </p:cNvPr>
        <p:cNvGrpSpPr/>
        <p:nvPr/>
      </p:nvGrpSpPr>
      <p:grpSpPr>
        <a:xfrm>
          <a:off x="0" y="0"/>
          <a:ext cx="0" cy="0"/>
          <a:chOff x="0" y="0"/>
          <a:chExt cx="0" cy="0"/>
        </a:xfrm>
      </p:grpSpPr>
      <p:pic>
        <p:nvPicPr>
          <p:cNvPr id="3074" name="Picture 2" descr="La Asamblea General adopta la Agenda 2030 para el Desarrollo Sostenible - Desarrollo  Sostenible">
            <a:extLst>
              <a:ext uri="{FF2B5EF4-FFF2-40B4-BE49-F238E27FC236}">
                <a16:creationId xmlns:a16="http://schemas.microsoft.com/office/drawing/2014/main" id="{0A9FCF6C-B794-FD39-DD10-95E93C49B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908720"/>
            <a:ext cx="7459811" cy="576603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1030C54-C019-BD18-D78E-5B9B12CC5DD2}"/>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467528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48D59-5011-9315-CDA8-AF03F2A99F08}"/>
            </a:ext>
          </a:extLst>
        </p:cNvPr>
        <p:cNvGrpSpPr/>
        <p:nvPr/>
      </p:nvGrpSpPr>
      <p:grpSpPr>
        <a:xfrm>
          <a:off x="0" y="0"/>
          <a:ext cx="0" cy="0"/>
          <a:chOff x="0" y="0"/>
          <a:chExt cx="0" cy="0"/>
        </a:xfrm>
      </p:grpSpPr>
      <p:sp>
        <p:nvSpPr>
          <p:cNvPr id="16386" name="1 Título">
            <a:extLst>
              <a:ext uri="{FF2B5EF4-FFF2-40B4-BE49-F238E27FC236}">
                <a16:creationId xmlns:a16="http://schemas.microsoft.com/office/drawing/2014/main" id="{198A5DEF-BD9D-2F9E-A78C-0715489C093B}"/>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1.3. PERIODO DE PRUEBA    </a:t>
            </a:r>
            <a:endParaRPr lang="es-ES" altLang="es-ES" sz="1200" dirty="0">
              <a:latin typeface="Georgia Pro Light" panose="02040302050405020303" pitchFamily="18" charset="0"/>
            </a:endParaRPr>
          </a:p>
        </p:txBody>
      </p:sp>
      <p:sp>
        <p:nvSpPr>
          <p:cNvPr id="16387" name="2 Marcador de contenido">
            <a:extLst>
              <a:ext uri="{FF2B5EF4-FFF2-40B4-BE49-F238E27FC236}">
                <a16:creationId xmlns:a16="http://schemas.microsoft.com/office/drawing/2014/main" id="{3B138E2E-7C1E-5C0C-F461-EF62BC0AD5AB}"/>
              </a:ext>
            </a:extLst>
          </p:cNvPr>
          <p:cNvSpPr>
            <a:spLocks noGrp="1"/>
          </p:cNvSpPr>
          <p:nvPr>
            <p:ph idx="1"/>
          </p:nvPr>
        </p:nvSpPr>
        <p:spPr>
          <a:xfrm>
            <a:off x="358775" y="1557338"/>
            <a:ext cx="8785225" cy="4883150"/>
          </a:xfrm>
        </p:spPr>
        <p:txBody>
          <a:bodyPr/>
          <a:lstStyle/>
          <a:p>
            <a:pPr marL="457200" indent="-457200" algn="just" eaLnBrk="1" hangingPunct="1">
              <a:buFont typeface="Arial" panose="020B0604020202020204" pitchFamily="34" charset="0"/>
              <a:buNone/>
            </a:pPr>
            <a:endParaRPr lang="es-ES" altLang="es-ES" sz="2000" b="1" dirty="0"/>
          </a:p>
          <a:p>
            <a:pPr marL="457200" indent="-457200" algn="just" eaLnBrk="1" hangingPunct="1">
              <a:lnSpc>
                <a:spcPct val="150000"/>
              </a:lnSpc>
              <a:buFont typeface="Arial" panose="020B0604020202020204" pitchFamily="34" charset="0"/>
              <a:buNone/>
            </a:pPr>
            <a:r>
              <a:rPr lang="es-ES" altLang="es-ES" sz="2000" b="1" dirty="0">
                <a:latin typeface="Georgia Pro Light" panose="02040302050405020303" pitchFamily="18" charset="0"/>
              </a:rPr>
              <a:t>Tiempo para que las partes comprueben</a:t>
            </a:r>
          </a:p>
          <a:p>
            <a:pPr marL="457200" indent="-457200" algn="just" eaLnBrk="1" hangingPunct="1">
              <a:lnSpc>
                <a:spcPct val="150000"/>
              </a:lnSpc>
              <a:buFont typeface="Arial" panose="020B0604020202020204" pitchFamily="34" charset="0"/>
              <a:buNone/>
            </a:pPr>
            <a:r>
              <a:rPr lang="es-ES" altLang="es-ES" sz="2000" b="1" dirty="0">
                <a:latin typeface="Georgia Pro Light" panose="02040302050405020303" pitchFamily="18" charset="0"/>
              </a:rPr>
              <a:t> la conveniencia de la contratación. </a:t>
            </a:r>
          </a:p>
          <a:p>
            <a:pPr marL="457200" indent="-457200" algn="just" eaLnBrk="1" hangingPunct="1">
              <a:lnSpc>
                <a:spcPct val="150000"/>
              </a:lnSpc>
              <a:buFont typeface="Arial" panose="020B0604020202020204" pitchFamily="34" charset="0"/>
              <a:buNone/>
            </a:pPr>
            <a:endParaRPr lang="es-ES" altLang="es-ES" sz="2000" b="1" dirty="0">
              <a:latin typeface="Georgia Pro Light" panose="02040302050405020303" pitchFamily="18" charset="0"/>
            </a:endParaRPr>
          </a:p>
          <a:p>
            <a:pPr marL="457200" indent="-457200" algn="just" eaLnBrk="1" hangingPunct="1">
              <a:lnSpc>
                <a:spcPct val="150000"/>
              </a:lnSpc>
              <a:buFont typeface="Arial" panose="020B0604020202020204" pitchFamily="34" charset="0"/>
              <a:buNone/>
            </a:pPr>
            <a:r>
              <a:rPr lang="es-ES" altLang="es-ES" sz="2000" dirty="0">
                <a:solidFill>
                  <a:srgbClr val="FF0000"/>
                </a:solidFill>
                <a:latin typeface="Georgia Pro Light" panose="02040302050405020303" pitchFamily="18" charset="0"/>
              </a:rPr>
              <a:t>No</a:t>
            </a:r>
            <a:r>
              <a:rPr lang="es-ES" altLang="es-ES" sz="2000" dirty="0">
                <a:latin typeface="Georgia Pro Light" panose="02040302050405020303" pitchFamily="18" charset="0"/>
              </a:rPr>
              <a:t> es obligatorio su establecimiento. </a:t>
            </a:r>
          </a:p>
          <a:p>
            <a:pPr marL="457200" indent="-457200" algn="just" eaLnBrk="1" hangingPunct="1">
              <a:lnSpc>
                <a:spcPct val="150000"/>
              </a:lnSpc>
              <a:buFont typeface="Arial" panose="020B0604020202020204" pitchFamily="34" charset="0"/>
              <a:buNone/>
            </a:pPr>
            <a:r>
              <a:rPr lang="es-ES" altLang="es-ES" sz="2000" dirty="0">
                <a:latin typeface="Georgia Pro Light" panose="02040302050405020303" pitchFamily="18" charset="0"/>
              </a:rPr>
              <a:t>Si se acuerda debe estar </a:t>
            </a:r>
            <a:r>
              <a:rPr lang="es-ES" altLang="es-ES" sz="2000" dirty="0">
                <a:solidFill>
                  <a:srgbClr val="FF0000"/>
                </a:solidFill>
                <a:latin typeface="Georgia Pro Light" panose="02040302050405020303" pitchFamily="18" charset="0"/>
              </a:rPr>
              <a:t>reflejado en contrato por escrito</a:t>
            </a:r>
            <a:r>
              <a:rPr lang="es-ES" altLang="es-ES" sz="2000" dirty="0">
                <a:latin typeface="Georgia Pro Light" panose="02040302050405020303" pitchFamily="18" charset="0"/>
              </a:rPr>
              <a:t>. </a:t>
            </a:r>
          </a:p>
          <a:p>
            <a:pPr marL="457200" indent="-457200" algn="just" eaLnBrk="1" hangingPunct="1">
              <a:lnSpc>
                <a:spcPct val="150000"/>
              </a:lnSpc>
              <a:buFont typeface="Arial" panose="020B0604020202020204" pitchFamily="34" charset="0"/>
              <a:buNone/>
            </a:pPr>
            <a:r>
              <a:rPr lang="es-ES" altLang="es-ES" sz="2000" dirty="0">
                <a:latin typeface="Georgia Pro Light" panose="02040302050405020303" pitchFamily="18" charset="0"/>
              </a:rPr>
              <a:t>Si no estuviera por escrito, se entiende que no existe. </a:t>
            </a:r>
          </a:p>
          <a:p>
            <a:pPr marL="457200" indent="-457200" eaLnBrk="1" hangingPunct="1">
              <a:buFont typeface="Arial" panose="020B0604020202020204" pitchFamily="34" charset="0"/>
              <a:buNone/>
            </a:pPr>
            <a:endParaRPr lang="es-ES" altLang="es-ES" sz="2000" b="1" dirty="0">
              <a:latin typeface="Georgia Pro Light" panose="02040302050405020303" pitchFamily="18" charset="0"/>
            </a:endParaRPr>
          </a:p>
          <a:p>
            <a:pPr marL="457200" indent="-457200" eaLnBrk="1" hangingPunct="1">
              <a:lnSpc>
                <a:spcPct val="150000"/>
              </a:lnSpc>
              <a:buFont typeface="Arial" panose="020B0604020202020204" pitchFamily="34" charset="0"/>
              <a:buNone/>
            </a:pPr>
            <a:endParaRPr lang="es-ES" altLang="es-ES" sz="1000" dirty="0"/>
          </a:p>
        </p:txBody>
      </p:sp>
      <p:pic>
        <p:nvPicPr>
          <p:cNvPr id="10245" name="4 Imagen" descr="periodo de prueba.jpg">
            <a:extLst>
              <a:ext uri="{FF2B5EF4-FFF2-40B4-BE49-F238E27FC236}">
                <a16:creationId xmlns:a16="http://schemas.microsoft.com/office/drawing/2014/main" id="{EFA3FCEA-20D1-23C0-D52F-B7A28FEB4150}"/>
              </a:ext>
            </a:extLst>
          </p:cNvPr>
          <p:cNvPicPr>
            <a:picLocks noChangeAspect="1"/>
          </p:cNvPicPr>
          <p:nvPr/>
        </p:nvPicPr>
        <p:blipFill>
          <a:blip r:embed="rId2"/>
          <a:srcRect/>
          <a:stretch>
            <a:fillRect/>
          </a:stretch>
        </p:blipFill>
        <p:spPr bwMode="auto">
          <a:xfrm>
            <a:off x="5421313" y="1628775"/>
            <a:ext cx="3363912" cy="2211388"/>
          </a:xfrm>
          <a:prstGeom prst="rect">
            <a:avLst/>
          </a:prstGeom>
          <a:ln>
            <a:noFill/>
          </a:ln>
          <a:effectLst>
            <a:outerShdw blurRad="292100" dist="139700" dir="2700000" algn="tl" rotWithShape="0">
              <a:srgbClr val="333333">
                <a:alpha val="65000"/>
              </a:srgbClr>
            </a:outerShdw>
          </a:effectLst>
        </p:spPr>
      </p:pic>
      <p:sp>
        <p:nvSpPr>
          <p:cNvPr id="2" name="CuadroTexto 1">
            <a:extLst>
              <a:ext uri="{FF2B5EF4-FFF2-40B4-BE49-F238E27FC236}">
                <a16:creationId xmlns:a16="http://schemas.microsoft.com/office/drawing/2014/main" id="{C1FAA1E5-7D59-21F4-5E39-824798C0D198}"/>
              </a:ext>
            </a:extLst>
          </p:cNvPr>
          <p:cNvSpPr txBox="1"/>
          <p:nvPr/>
        </p:nvSpPr>
        <p:spPr>
          <a:xfrm>
            <a:off x="0" y="-20638"/>
            <a:ext cx="1763713" cy="461963"/>
          </a:xfrm>
          <a:prstGeom prst="rect">
            <a:avLst/>
          </a:prstGeom>
          <a:solidFill>
            <a:schemeClr val="accent1">
              <a:lumMod val="20000"/>
              <a:lumOff val="80000"/>
            </a:schemeClr>
          </a:solidFill>
          <a:ln>
            <a:solidFill>
              <a:schemeClr val="accent1"/>
            </a:solidFill>
          </a:ln>
        </p:spPr>
        <p:txBody>
          <a:bodyPr>
            <a:spAutoFit/>
          </a:bodyPr>
          <a:lstStyle/>
          <a:p>
            <a:pPr>
              <a:defRPr/>
            </a:pPr>
            <a:r>
              <a:rPr lang="es-ES" sz="1200" dirty="0"/>
              <a:t>Convenio Metal art. 37</a:t>
            </a:r>
          </a:p>
          <a:p>
            <a:pPr>
              <a:defRPr/>
            </a:pPr>
            <a:r>
              <a:rPr lang="es-ES" sz="1200" dirty="0"/>
              <a:t>ET art. 14</a:t>
            </a:r>
          </a:p>
        </p:txBody>
      </p:sp>
    </p:spTree>
    <p:extLst>
      <p:ext uri="{BB962C8B-B14F-4D97-AF65-F5344CB8AC3E}">
        <p14:creationId xmlns:p14="http://schemas.microsoft.com/office/powerpoint/2010/main" val="3235516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6C322-7AD1-09CB-4BEB-6E8D1C4DB2B6}"/>
            </a:ext>
          </a:extLst>
        </p:cNvPr>
        <p:cNvGrpSpPr/>
        <p:nvPr/>
      </p:nvGrpSpPr>
      <p:grpSpPr>
        <a:xfrm>
          <a:off x="0" y="0"/>
          <a:ext cx="0" cy="0"/>
          <a:chOff x="0" y="0"/>
          <a:chExt cx="0" cy="0"/>
        </a:xfrm>
      </p:grpSpPr>
      <p:sp>
        <p:nvSpPr>
          <p:cNvPr id="16386" name="1 Título">
            <a:extLst>
              <a:ext uri="{FF2B5EF4-FFF2-40B4-BE49-F238E27FC236}">
                <a16:creationId xmlns:a16="http://schemas.microsoft.com/office/drawing/2014/main" id="{495A9D2D-B5E7-CACD-AF03-DD4B65F0F5B5}"/>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1.3. PERIODO DE PRUEBA    </a:t>
            </a:r>
            <a:r>
              <a:rPr lang="es-ES" altLang="es-ES" sz="1200" dirty="0">
                <a:latin typeface="Georgia Pro Light" panose="02040302050405020303" pitchFamily="18" charset="0"/>
              </a:rPr>
              <a:t>pág. 178</a:t>
            </a:r>
          </a:p>
        </p:txBody>
      </p:sp>
      <p:sp>
        <p:nvSpPr>
          <p:cNvPr id="2" name="CuadroTexto 1">
            <a:extLst>
              <a:ext uri="{FF2B5EF4-FFF2-40B4-BE49-F238E27FC236}">
                <a16:creationId xmlns:a16="http://schemas.microsoft.com/office/drawing/2014/main" id="{2E9D645F-1611-6270-7D76-807D0CE18083}"/>
              </a:ext>
            </a:extLst>
          </p:cNvPr>
          <p:cNvSpPr txBox="1"/>
          <p:nvPr/>
        </p:nvSpPr>
        <p:spPr>
          <a:xfrm>
            <a:off x="0" y="-20638"/>
            <a:ext cx="1763713" cy="461963"/>
          </a:xfrm>
          <a:prstGeom prst="rect">
            <a:avLst/>
          </a:prstGeom>
          <a:solidFill>
            <a:schemeClr val="accent1">
              <a:lumMod val="20000"/>
              <a:lumOff val="80000"/>
            </a:schemeClr>
          </a:solidFill>
          <a:ln>
            <a:solidFill>
              <a:schemeClr val="accent1"/>
            </a:solidFill>
          </a:ln>
        </p:spPr>
        <p:txBody>
          <a:bodyPr>
            <a:spAutoFit/>
          </a:bodyPr>
          <a:lstStyle/>
          <a:p>
            <a:pPr>
              <a:defRPr/>
            </a:pPr>
            <a:r>
              <a:rPr lang="es-ES" sz="1200" dirty="0"/>
              <a:t>Convenio Metal art. 37</a:t>
            </a:r>
          </a:p>
          <a:p>
            <a:pPr>
              <a:defRPr/>
            </a:pPr>
            <a:r>
              <a:rPr lang="es-ES" sz="1200" dirty="0"/>
              <a:t>ET art. 14</a:t>
            </a:r>
          </a:p>
        </p:txBody>
      </p:sp>
      <p:pic>
        <p:nvPicPr>
          <p:cNvPr id="3" name="Imagen 2">
            <a:extLst>
              <a:ext uri="{FF2B5EF4-FFF2-40B4-BE49-F238E27FC236}">
                <a16:creationId xmlns:a16="http://schemas.microsoft.com/office/drawing/2014/main" id="{39CFD583-0A0D-68BE-4D19-C325316D4EAD}"/>
              </a:ext>
            </a:extLst>
          </p:cNvPr>
          <p:cNvPicPr>
            <a:picLocks noChangeAspect="1"/>
          </p:cNvPicPr>
          <p:nvPr/>
        </p:nvPicPr>
        <p:blipFill>
          <a:blip r:embed="rId2"/>
          <a:stretch>
            <a:fillRect/>
          </a:stretch>
        </p:blipFill>
        <p:spPr>
          <a:xfrm>
            <a:off x="1547664" y="4230248"/>
            <a:ext cx="1668993" cy="1668993"/>
          </a:xfrm>
          <a:prstGeom prst="rect">
            <a:avLst/>
          </a:prstGeom>
        </p:spPr>
      </p:pic>
      <p:sp>
        <p:nvSpPr>
          <p:cNvPr id="12294" name="CuadroTexto 6">
            <a:extLst>
              <a:ext uri="{FF2B5EF4-FFF2-40B4-BE49-F238E27FC236}">
                <a16:creationId xmlns:a16="http://schemas.microsoft.com/office/drawing/2014/main" id="{9B33F4EF-99B2-CEAF-739B-13C5359BCFC4}"/>
              </a:ext>
            </a:extLst>
          </p:cNvPr>
          <p:cNvSpPr txBox="1">
            <a:spLocks noChangeArrowheads="1"/>
          </p:cNvSpPr>
          <p:nvPr/>
        </p:nvSpPr>
        <p:spPr bwMode="auto">
          <a:xfrm>
            <a:off x="908022" y="1625600"/>
            <a:ext cx="4392612" cy="1796197"/>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FontTx/>
              <a:buNone/>
              <a:defRPr/>
            </a:pPr>
            <a:r>
              <a:rPr lang="es-ES" altLang="es-ES" sz="1800" dirty="0">
                <a:latin typeface="Georgia Pro Light" panose="02040302050405020303" pitchFamily="18" charset="0"/>
              </a:rPr>
              <a:t>El trabajador tendrá los </a:t>
            </a:r>
            <a:r>
              <a:rPr lang="es-ES" altLang="es-ES" sz="2200" b="1" dirty="0">
                <a:latin typeface="Georgia Pro Light" panose="02040302050405020303" pitchFamily="18" charset="0"/>
              </a:rPr>
              <a:t>mismos</a:t>
            </a:r>
            <a:r>
              <a:rPr lang="es-ES" altLang="es-ES" sz="1800" dirty="0">
                <a:latin typeface="Georgia Pro Light" panose="02040302050405020303" pitchFamily="18" charset="0"/>
              </a:rPr>
              <a:t> derechos y obligaciones que el resto de trabajadores:</a:t>
            </a:r>
          </a:p>
          <a:p>
            <a:pPr marL="285750" indent="-285750">
              <a:lnSpc>
                <a:spcPct val="150000"/>
              </a:lnSpc>
              <a:spcBef>
                <a:spcPct val="0"/>
              </a:spcBef>
              <a:defRPr/>
            </a:pPr>
            <a:r>
              <a:rPr lang="es-ES" altLang="es-ES" sz="1800" dirty="0">
                <a:latin typeface="Georgia Pro Light" panose="02040302050405020303" pitchFamily="18" charset="0"/>
              </a:rPr>
              <a:t>Alta en la SS</a:t>
            </a:r>
          </a:p>
          <a:p>
            <a:pPr marL="285750" indent="-285750">
              <a:lnSpc>
                <a:spcPct val="150000"/>
              </a:lnSpc>
              <a:spcBef>
                <a:spcPct val="0"/>
              </a:spcBef>
              <a:defRPr/>
            </a:pPr>
            <a:r>
              <a:rPr lang="es-ES" altLang="es-ES" sz="1800" dirty="0">
                <a:latin typeface="Georgia Pro Light" panose="02040302050405020303" pitchFamily="18" charset="0"/>
              </a:rPr>
              <a:t>Pago del salario </a:t>
            </a:r>
          </a:p>
        </p:txBody>
      </p:sp>
      <p:pic>
        <p:nvPicPr>
          <p:cNvPr id="17414" name="Imagen 7">
            <a:extLst>
              <a:ext uri="{FF2B5EF4-FFF2-40B4-BE49-F238E27FC236}">
                <a16:creationId xmlns:a16="http://schemas.microsoft.com/office/drawing/2014/main" id="{10C57B90-17EE-BF67-6895-5B16DD5D3A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5925" y="1625600"/>
            <a:ext cx="31908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6">
            <a:extLst>
              <a:ext uri="{FF2B5EF4-FFF2-40B4-BE49-F238E27FC236}">
                <a16:creationId xmlns:a16="http://schemas.microsoft.com/office/drawing/2014/main" id="{D6A9C4CA-C839-E9A8-B424-9BD4CDF5B873}"/>
              </a:ext>
            </a:extLst>
          </p:cNvPr>
          <p:cNvSpPr txBox="1">
            <a:spLocks noChangeArrowheads="1"/>
          </p:cNvSpPr>
          <p:nvPr/>
        </p:nvSpPr>
        <p:spPr bwMode="auto">
          <a:xfrm>
            <a:off x="4427984" y="4005064"/>
            <a:ext cx="4392612" cy="211936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FontTx/>
              <a:buNone/>
              <a:defRPr/>
            </a:pPr>
            <a:r>
              <a:rPr lang="es-ES" altLang="es-ES" sz="1800" dirty="0">
                <a:latin typeface="Georgia Pro Light" panose="02040302050405020303" pitchFamily="18" charset="0"/>
              </a:rPr>
              <a:t>Sin embargo no recibirá </a:t>
            </a:r>
            <a:r>
              <a:rPr lang="es-ES" altLang="es-ES" sz="1800" b="1" dirty="0">
                <a:solidFill>
                  <a:srgbClr val="FF00FF"/>
                </a:solidFill>
                <a:latin typeface="Georgia Pro Light" panose="02040302050405020303" pitchFamily="18" charset="0"/>
              </a:rPr>
              <a:t>indemnización</a:t>
            </a:r>
            <a:r>
              <a:rPr lang="es-ES" altLang="es-ES" sz="1800" dirty="0">
                <a:latin typeface="Georgia Pro Light" panose="02040302050405020303" pitchFamily="18" charset="0"/>
              </a:rPr>
              <a:t> en caso de producirse un despido durante el período de prueba. </a:t>
            </a:r>
          </a:p>
          <a:p>
            <a:pPr>
              <a:lnSpc>
                <a:spcPct val="150000"/>
              </a:lnSpc>
              <a:spcBef>
                <a:spcPct val="0"/>
              </a:spcBef>
              <a:buFontTx/>
              <a:buNone/>
              <a:defRPr/>
            </a:pPr>
            <a:r>
              <a:rPr lang="es-ES" altLang="es-ES" sz="1800" dirty="0">
                <a:latin typeface="Georgia Pro Light" panose="02040302050405020303" pitchFamily="18" charset="0"/>
              </a:rPr>
              <a:t>No es necesario alegar una causa ni avisar en un plazo determinado. </a:t>
            </a:r>
          </a:p>
        </p:txBody>
      </p:sp>
    </p:spTree>
    <p:extLst>
      <p:ext uri="{BB962C8B-B14F-4D97-AF65-F5344CB8AC3E}">
        <p14:creationId xmlns:p14="http://schemas.microsoft.com/office/powerpoint/2010/main" val="3300756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52187-A6FF-1A24-394E-527E44B7382F}"/>
            </a:ext>
          </a:extLst>
        </p:cNvPr>
        <p:cNvGrpSpPr/>
        <p:nvPr/>
      </p:nvGrpSpPr>
      <p:grpSpPr>
        <a:xfrm>
          <a:off x="0" y="0"/>
          <a:ext cx="0" cy="0"/>
          <a:chOff x="0" y="0"/>
          <a:chExt cx="0" cy="0"/>
        </a:xfrm>
      </p:grpSpPr>
      <p:sp>
        <p:nvSpPr>
          <p:cNvPr id="16386" name="1 Título">
            <a:extLst>
              <a:ext uri="{FF2B5EF4-FFF2-40B4-BE49-F238E27FC236}">
                <a16:creationId xmlns:a16="http://schemas.microsoft.com/office/drawing/2014/main" id="{8C2F2274-1A25-174E-B8F2-F806AAB9999D}"/>
              </a:ext>
            </a:extLst>
          </p:cNvPr>
          <p:cNvSpPr>
            <a:spLocks noGrp="1"/>
          </p:cNvSpPr>
          <p:nvPr>
            <p:ph type="title"/>
          </p:nvPr>
        </p:nvSpPr>
        <p:spPr>
          <a:xfrm>
            <a:off x="457200" y="274638"/>
            <a:ext cx="8229600" cy="417512"/>
          </a:xfrm>
        </p:spPr>
        <p:txBody>
          <a:bodyPr/>
          <a:lstStyle/>
          <a:p>
            <a:pPr eaLnBrk="1" hangingPunct="1"/>
            <a:r>
              <a:rPr lang="es-ES" altLang="es-ES" sz="2000" b="1" dirty="0"/>
              <a:t>1.3. PERIODO DE PRUEBA    </a:t>
            </a:r>
            <a:r>
              <a:rPr lang="es-ES" altLang="es-ES" sz="1200" dirty="0"/>
              <a:t>pág. 178</a:t>
            </a:r>
          </a:p>
        </p:txBody>
      </p:sp>
      <p:sp>
        <p:nvSpPr>
          <p:cNvPr id="16387" name="2 Marcador de contenido">
            <a:extLst>
              <a:ext uri="{FF2B5EF4-FFF2-40B4-BE49-F238E27FC236}">
                <a16:creationId xmlns:a16="http://schemas.microsoft.com/office/drawing/2014/main" id="{B62287CC-A09A-255B-B35A-0827E068A678}"/>
              </a:ext>
            </a:extLst>
          </p:cNvPr>
          <p:cNvSpPr>
            <a:spLocks noGrp="1"/>
          </p:cNvSpPr>
          <p:nvPr>
            <p:ph idx="1"/>
          </p:nvPr>
        </p:nvSpPr>
        <p:spPr>
          <a:xfrm>
            <a:off x="1763712" y="2708324"/>
            <a:ext cx="6048648" cy="3875038"/>
          </a:xfrm>
        </p:spPr>
        <p:txBody>
          <a:bodyPr/>
          <a:lstStyle/>
          <a:p>
            <a:pPr marL="457200" indent="-457200" algn="just" eaLnBrk="1" hangingPunct="1">
              <a:buFont typeface="Arial" panose="020B0604020202020204" pitchFamily="34" charset="0"/>
              <a:buNone/>
            </a:pPr>
            <a:endParaRPr lang="es-ES" altLang="es-ES" sz="2000" b="1" dirty="0"/>
          </a:p>
          <a:p>
            <a:pPr marL="457200" indent="-457200" eaLnBrk="1" hangingPunct="1">
              <a:lnSpc>
                <a:spcPct val="150000"/>
              </a:lnSpc>
              <a:buFont typeface="Arial" panose="020B0604020202020204" pitchFamily="34" charset="0"/>
              <a:buNone/>
            </a:pPr>
            <a:endParaRPr lang="es-ES" altLang="es-ES" sz="2000" dirty="0">
              <a:solidFill>
                <a:srgbClr val="FF0000"/>
              </a:solidFill>
            </a:endParaRPr>
          </a:p>
          <a:p>
            <a:pPr marL="457200" indent="-457200" eaLnBrk="1" hangingPunct="1">
              <a:lnSpc>
                <a:spcPct val="150000"/>
              </a:lnSpc>
              <a:buFont typeface="Arial" panose="020B0604020202020204" pitchFamily="34" charset="0"/>
              <a:buNone/>
            </a:pPr>
            <a:r>
              <a:rPr lang="es-ES" altLang="es-ES" sz="2000" dirty="0">
                <a:solidFill>
                  <a:schemeClr val="tx2">
                    <a:lumMod val="75000"/>
                  </a:schemeClr>
                </a:solidFill>
                <a:latin typeface="Georgia Pro Light" panose="02040302050405020303" pitchFamily="18" charset="0"/>
              </a:rPr>
              <a:t>Tiene que figurar por escrito</a:t>
            </a:r>
          </a:p>
          <a:p>
            <a:pPr marL="457200" indent="-457200" eaLnBrk="1" hangingPunct="1">
              <a:lnSpc>
                <a:spcPct val="150000"/>
              </a:lnSpc>
              <a:buFont typeface="Arial" panose="020B0604020202020204" pitchFamily="34" charset="0"/>
              <a:buNone/>
            </a:pPr>
            <a:r>
              <a:rPr lang="es-ES" altLang="es-ES" sz="2000" dirty="0">
                <a:solidFill>
                  <a:schemeClr val="accent1">
                    <a:lumMod val="75000"/>
                  </a:schemeClr>
                </a:solidFill>
                <a:latin typeface="Georgia Pro Light" panose="02040302050405020303" pitchFamily="18" charset="0"/>
              </a:rPr>
              <a:t>Sólo es válido si el trabajador no ha prestado esas funciones en la misma empresa anteriormente</a:t>
            </a:r>
            <a:r>
              <a:rPr lang="es-ES" altLang="es-ES" sz="2000" dirty="0">
                <a:solidFill>
                  <a:srgbClr val="FF0000"/>
                </a:solidFill>
                <a:latin typeface="Georgia Pro Light" panose="02040302050405020303" pitchFamily="18" charset="0"/>
              </a:rPr>
              <a:t> </a:t>
            </a:r>
          </a:p>
          <a:p>
            <a:pPr marL="457200" indent="-457200" eaLnBrk="1" hangingPunct="1">
              <a:lnSpc>
                <a:spcPct val="150000"/>
              </a:lnSpc>
              <a:buFont typeface="Arial" panose="020B0604020202020204" pitchFamily="34" charset="0"/>
              <a:buNone/>
            </a:pPr>
            <a:r>
              <a:rPr lang="es-ES" altLang="es-ES" sz="2000" dirty="0">
                <a:solidFill>
                  <a:srgbClr val="FF0000"/>
                </a:solidFill>
                <a:latin typeface="Georgia Pro Light" panose="02040302050405020303" pitchFamily="18" charset="0"/>
              </a:rPr>
              <a:t>La duración está regulada.</a:t>
            </a:r>
            <a:endParaRPr lang="es-ES" altLang="es-ES" sz="2000" dirty="0">
              <a:latin typeface="Georgia Pro Light" panose="02040302050405020303" pitchFamily="18" charset="0"/>
            </a:endParaRPr>
          </a:p>
          <a:p>
            <a:pPr marL="457200" indent="-457200" eaLnBrk="1" hangingPunct="1">
              <a:buFont typeface="Arial" panose="020B0604020202020204" pitchFamily="34" charset="0"/>
              <a:buNone/>
            </a:pPr>
            <a:endParaRPr lang="es-ES" altLang="es-ES" sz="2000" b="1" dirty="0"/>
          </a:p>
          <a:p>
            <a:pPr marL="457200" indent="-457200" eaLnBrk="1" hangingPunct="1">
              <a:lnSpc>
                <a:spcPct val="150000"/>
              </a:lnSpc>
              <a:buFont typeface="Arial" panose="020B0604020202020204" pitchFamily="34" charset="0"/>
              <a:buNone/>
            </a:pPr>
            <a:endParaRPr lang="es-ES" altLang="es-ES" sz="1000" dirty="0"/>
          </a:p>
        </p:txBody>
      </p:sp>
      <p:sp>
        <p:nvSpPr>
          <p:cNvPr id="2" name="CuadroTexto 1">
            <a:extLst>
              <a:ext uri="{FF2B5EF4-FFF2-40B4-BE49-F238E27FC236}">
                <a16:creationId xmlns:a16="http://schemas.microsoft.com/office/drawing/2014/main" id="{63A7F7E6-4657-4D9B-F2F7-E86D5FB1977A}"/>
              </a:ext>
            </a:extLst>
          </p:cNvPr>
          <p:cNvSpPr txBox="1"/>
          <p:nvPr/>
        </p:nvSpPr>
        <p:spPr>
          <a:xfrm>
            <a:off x="0" y="-20638"/>
            <a:ext cx="1763713" cy="461963"/>
          </a:xfrm>
          <a:prstGeom prst="rect">
            <a:avLst/>
          </a:prstGeom>
          <a:solidFill>
            <a:schemeClr val="accent1">
              <a:lumMod val="20000"/>
              <a:lumOff val="80000"/>
            </a:schemeClr>
          </a:solidFill>
          <a:ln>
            <a:solidFill>
              <a:schemeClr val="accent1"/>
            </a:solidFill>
          </a:ln>
        </p:spPr>
        <p:txBody>
          <a:bodyPr>
            <a:spAutoFit/>
          </a:bodyPr>
          <a:lstStyle/>
          <a:p>
            <a:pPr>
              <a:defRPr/>
            </a:pPr>
            <a:r>
              <a:rPr lang="es-ES" sz="1200" dirty="0"/>
              <a:t>Convenio Metal art. 37</a:t>
            </a:r>
          </a:p>
          <a:p>
            <a:pPr>
              <a:defRPr/>
            </a:pPr>
            <a:r>
              <a:rPr lang="es-ES" sz="1200" dirty="0"/>
              <a:t>ET art. 14</a:t>
            </a:r>
          </a:p>
        </p:txBody>
      </p:sp>
      <p:pic>
        <p:nvPicPr>
          <p:cNvPr id="1026" name="Picture 2">
            <a:extLst>
              <a:ext uri="{FF2B5EF4-FFF2-40B4-BE49-F238E27FC236}">
                <a16:creationId xmlns:a16="http://schemas.microsoft.com/office/drawing/2014/main" id="{F33E738C-7561-262F-99AF-E9B3B02AA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836712"/>
            <a:ext cx="2952328" cy="2214246"/>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id="{A060D9FC-85D0-30FA-6629-F2F1A8FAE303}"/>
              </a:ext>
            </a:extLst>
          </p:cNvPr>
          <p:cNvSpPr/>
          <p:nvPr/>
        </p:nvSpPr>
        <p:spPr>
          <a:xfrm>
            <a:off x="1187649" y="3704749"/>
            <a:ext cx="576064"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Flecha: a la derecha 3">
            <a:extLst>
              <a:ext uri="{FF2B5EF4-FFF2-40B4-BE49-F238E27FC236}">
                <a16:creationId xmlns:a16="http://schemas.microsoft.com/office/drawing/2014/main" id="{789A86C8-1442-E01D-D2F9-510CD545262D}"/>
              </a:ext>
            </a:extLst>
          </p:cNvPr>
          <p:cNvSpPr/>
          <p:nvPr/>
        </p:nvSpPr>
        <p:spPr>
          <a:xfrm>
            <a:off x="1187649" y="4243606"/>
            <a:ext cx="576064"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a la derecha 4">
            <a:extLst>
              <a:ext uri="{FF2B5EF4-FFF2-40B4-BE49-F238E27FC236}">
                <a16:creationId xmlns:a16="http://schemas.microsoft.com/office/drawing/2014/main" id="{B70CF791-817D-ECCB-48CA-90A448249027}"/>
              </a:ext>
            </a:extLst>
          </p:cNvPr>
          <p:cNvSpPr/>
          <p:nvPr/>
        </p:nvSpPr>
        <p:spPr>
          <a:xfrm>
            <a:off x="1187649" y="5269468"/>
            <a:ext cx="576064"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24891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1 Título">
            <a:extLst>
              <a:ext uri="{FF2B5EF4-FFF2-40B4-BE49-F238E27FC236}">
                <a16:creationId xmlns:a16="http://schemas.microsoft.com/office/drawing/2014/main" id="{1EE7CF87-8BCF-2F09-66BF-81030C353ABC}"/>
              </a:ext>
            </a:extLst>
          </p:cNvPr>
          <p:cNvSpPr>
            <a:spLocks noGrp="1"/>
          </p:cNvSpPr>
          <p:nvPr>
            <p:ph type="title"/>
          </p:nvPr>
        </p:nvSpPr>
        <p:spPr>
          <a:xfrm>
            <a:off x="457200" y="274638"/>
            <a:ext cx="8229600" cy="417512"/>
          </a:xfrm>
        </p:spPr>
        <p:txBody>
          <a:bodyPr/>
          <a:lstStyle/>
          <a:p>
            <a:pPr eaLnBrk="1" hangingPunct="1"/>
            <a:r>
              <a:rPr lang="es-ES" altLang="es-ES" sz="2000" b="1" dirty="0"/>
              <a:t>PERIODO DE PRUEBA  </a:t>
            </a:r>
            <a:r>
              <a:rPr lang="es-ES" altLang="es-ES" sz="1200" b="1" dirty="0"/>
              <a:t> </a:t>
            </a:r>
            <a:r>
              <a:rPr lang="es-ES" altLang="es-ES" sz="1200" dirty="0"/>
              <a:t>pág. 178</a:t>
            </a:r>
          </a:p>
        </p:txBody>
      </p:sp>
      <p:sp>
        <p:nvSpPr>
          <p:cNvPr id="6" name="CuadroTexto 5">
            <a:extLst>
              <a:ext uri="{FF2B5EF4-FFF2-40B4-BE49-F238E27FC236}">
                <a16:creationId xmlns:a16="http://schemas.microsoft.com/office/drawing/2014/main" id="{796B7B48-8877-46C8-FE59-3EFC47EF26B2}"/>
              </a:ext>
            </a:extLst>
          </p:cNvPr>
          <p:cNvSpPr txBox="1"/>
          <p:nvPr/>
        </p:nvSpPr>
        <p:spPr>
          <a:xfrm>
            <a:off x="0" y="0"/>
            <a:ext cx="863600" cy="276225"/>
          </a:xfrm>
          <a:prstGeom prst="rect">
            <a:avLst/>
          </a:prstGeom>
          <a:solidFill>
            <a:schemeClr val="accent1">
              <a:lumMod val="20000"/>
              <a:lumOff val="80000"/>
            </a:schemeClr>
          </a:solidFill>
          <a:ln>
            <a:solidFill>
              <a:schemeClr val="accent1"/>
            </a:solidFill>
          </a:ln>
        </p:spPr>
        <p:txBody>
          <a:bodyPr>
            <a:spAutoFit/>
          </a:bodyPr>
          <a:lstStyle/>
          <a:p>
            <a:pPr>
              <a:defRPr/>
            </a:pPr>
            <a:r>
              <a:rPr lang="es-ES" sz="1200" dirty="0"/>
              <a:t>ET art. 14</a:t>
            </a:r>
          </a:p>
        </p:txBody>
      </p:sp>
      <p:sp>
        <p:nvSpPr>
          <p:cNvPr id="12292" name="CuadroTexto 2">
            <a:extLst>
              <a:ext uri="{FF2B5EF4-FFF2-40B4-BE49-F238E27FC236}">
                <a16:creationId xmlns:a16="http://schemas.microsoft.com/office/drawing/2014/main" id="{8B82B0F7-B4A7-4A02-AE17-9D6A6002BF4E}"/>
              </a:ext>
            </a:extLst>
          </p:cNvPr>
          <p:cNvSpPr txBox="1">
            <a:spLocks noChangeArrowheads="1"/>
          </p:cNvSpPr>
          <p:nvPr/>
        </p:nvSpPr>
        <p:spPr bwMode="auto">
          <a:xfrm>
            <a:off x="457200" y="1725613"/>
            <a:ext cx="4475163" cy="1288366"/>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defRPr/>
            </a:pPr>
            <a:r>
              <a:rPr lang="es-ES" altLang="es-ES" sz="1800" dirty="0">
                <a:latin typeface="Georgia Pro Light" panose="02040302050405020303" pitchFamily="18" charset="0"/>
              </a:rPr>
              <a:t>La </a:t>
            </a:r>
            <a:r>
              <a:rPr lang="es-ES" altLang="es-ES" sz="1800" dirty="0">
                <a:latin typeface="Georgia Pro Light" panose="02040302050405020303" pitchFamily="18" charset="0"/>
                <a:hlinkClick r:id="rId2" action="ppaction://hlinksldjump"/>
              </a:rPr>
              <a:t>duración</a:t>
            </a:r>
            <a:r>
              <a:rPr lang="es-ES" altLang="es-ES" sz="1800" dirty="0">
                <a:latin typeface="Georgia Pro Light" panose="02040302050405020303" pitchFamily="18" charset="0"/>
              </a:rPr>
              <a:t> </a:t>
            </a:r>
            <a:r>
              <a:rPr lang="es-ES" altLang="es-ES" sz="1800" b="1" dirty="0">
                <a:latin typeface="Georgia Pro Light" panose="02040302050405020303" pitchFamily="18" charset="0"/>
              </a:rPr>
              <a:t>se fijará por convenio</a:t>
            </a:r>
            <a:r>
              <a:rPr lang="es-ES" altLang="es-ES" sz="1800" dirty="0">
                <a:latin typeface="Georgia Pro Light" panose="02040302050405020303" pitchFamily="18" charset="0"/>
              </a:rPr>
              <a:t>. </a:t>
            </a:r>
          </a:p>
          <a:p>
            <a:pPr eaLnBrk="1" hangingPunct="1">
              <a:lnSpc>
                <a:spcPct val="150000"/>
              </a:lnSpc>
              <a:spcBef>
                <a:spcPct val="0"/>
              </a:spcBef>
              <a:buFont typeface="Arial" panose="020B0604020202020204" pitchFamily="34" charset="0"/>
              <a:buNone/>
              <a:defRPr/>
            </a:pPr>
            <a:r>
              <a:rPr lang="es-ES" altLang="es-ES" sz="1800" b="1" dirty="0">
                <a:latin typeface="Georgia Pro Light" panose="02040302050405020303" pitchFamily="18" charset="0"/>
              </a:rPr>
              <a:t>Si</a:t>
            </a:r>
            <a:r>
              <a:rPr lang="es-ES" altLang="es-ES" sz="1800" dirty="0">
                <a:latin typeface="Georgia Pro Light" panose="02040302050405020303" pitchFamily="18" charset="0"/>
              </a:rPr>
              <a:t> este no dice nada, no podrá exceder de lo establecido en el art. 14 ET.</a:t>
            </a:r>
            <a:r>
              <a:rPr lang="es-ES" altLang="es-ES" sz="1100" dirty="0">
                <a:latin typeface="Georgia Pro Light" panose="02040302050405020303" pitchFamily="18" charset="0"/>
              </a:rPr>
              <a:t> </a:t>
            </a:r>
          </a:p>
        </p:txBody>
      </p:sp>
      <p:pic>
        <p:nvPicPr>
          <p:cNvPr id="17415" name="Picture 9" descr="Test GIFs | Tenor">
            <a:extLst>
              <a:ext uri="{FF2B5EF4-FFF2-40B4-BE49-F238E27FC236}">
                <a16:creationId xmlns:a16="http://schemas.microsoft.com/office/drawing/2014/main" id="{42ED5ADD-5C3D-96AE-DC43-C9EB890B0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346200"/>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Título">
            <a:extLst>
              <a:ext uri="{FF2B5EF4-FFF2-40B4-BE49-F238E27FC236}">
                <a16:creationId xmlns:a16="http://schemas.microsoft.com/office/drawing/2014/main" id="{46A556A2-433B-4401-FCBA-17B10EB0A84D}"/>
              </a:ext>
            </a:extLst>
          </p:cNvPr>
          <p:cNvSpPr>
            <a:spLocks noGrp="1"/>
          </p:cNvSpPr>
          <p:nvPr>
            <p:ph type="title"/>
          </p:nvPr>
        </p:nvSpPr>
        <p:spPr>
          <a:xfrm>
            <a:off x="468313" y="188913"/>
            <a:ext cx="8229600" cy="935037"/>
          </a:xfrm>
        </p:spPr>
        <p:txBody>
          <a:bodyPr/>
          <a:lstStyle/>
          <a:p>
            <a:pPr eaLnBrk="1" hangingPunct="1"/>
            <a:br>
              <a:rPr lang="es-ES" altLang="es-ES" sz="2400" b="1" dirty="0"/>
            </a:br>
            <a:r>
              <a:rPr lang="es-ES" altLang="es-ES" sz="2000" b="1" dirty="0"/>
              <a:t>DURACIÓN MÁXIMA </a:t>
            </a:r>
            <a:r>
              <a:rPr lang="es-ES" altLang="es-ES" sz="2000" dirty="0"/>
              <a:t>DEL PERÍODO DE PRUEBA</a:t>
            </a:r>
            <a:br>
              <a:rPr lang="es-ES" altLang="es-ES" sz="2000" dirty="0"/>
            </a:br>
            <a:r>
              <a:rPr lang="es-ES" altLang="es-ES" sz="2000" dirty="0"/>
              <a:t> </a:t>
            </a:r>
            <a:r>
              <a:rPr lang="es-ES" altLang="es-ES" sz="2000" u="sng" dirty="0"/>
              <a:t>SI EL CONVENIO NO</a:t>
            </a:r>
            <a:r>
              <a:rPr lang="es-ES" altLang="es-ES" sz="2000" dirty="0"/>
              <a:t> DICE NADA AL RESPECTO   </a:t>
            </a:r>
            <a:r>
              <a:rPr lang="es-ES" altLang="es-ES" sz="1200" dirty="0"/>
              <a:t>pág. 178 (ver tabla 11.4)</a:t>
            </a:r>
            <a:br>
              <a:rPr lang="es-ES" altLang="es-ES" sz="1400" dirty="0"/>
            </a:br>
            <a:endParaRPr lang="es-ES" altLang="es-ES" sz="2400" b="1" dirty="0"/>
          </a:p>
        </p:txBody>
      </p:sp>
      <p:graphicFrame>
        <p:nvGraphicFramePr>
          <p:cNvPr id="4" name="3 Tabla">
            <a:extLst>
              <a:ext uri="{FF2B5EF4-FFF2-40B4-BE49-F238E27FC236}">
                <a16:creationId xmlns:a16="http://schemas.microsoft.com/office/drawing/2014/main" id="{68C07D41-42D1-1C90-4201-DD5AB025E24B}"/>
              </a:ext>
            </a:extLst>
          </p:cNvPr>
          <p:cNvGraphicFramePr>
            <a:graphicFrameLocks noGrp="1"/>
          </p:cNvGraphicFramePr>
          <p:nvPr>
            <p:extLst>
              <p:ext uri="{D42A27DB-BD31-4B8C-83A1-F6EECF244321}">
                <p14:modId xmlns:p14="http://schemas.microsoft.com/office/powerpoint/2010/main" val="4185670809"/>
              </p:ext>
            </p:extLst>
          </p:nvPr>
        </p:nvGraphicFramePr>
        <p:xfrm>
          <a:off x="1187624" y="1412776"/>
          <a:ext cx="6913140" cy="3676300"/>
        </p:xfrm>
        <a:graphic>
          <a:graphicData uri="http://schemas.openxmlformats.org/drawingml/2006/table">
            <a:tbl>
              <a:tblPr firstRow="1" bandRow="1">
                <a:tableStyleId>{5C22544A-7EE6-4342-B048-85BDC9FD1C3A}</a:tableStyleId>
              </a:tblPr>
              <a:tblGrid>
                <a:gridCol w="1342293">
                  <a:extLst>
                    <a:ext uri="{9D8B030D-6E8A-4147-A177-3AD203B41FA5}">
                      <a16:colId xmlns:a16="http://schemas.microsoft.com/office/drawing/2014/main" val="20000"/>
                    </a:ext>
                  </a:extLst>
                </a:gridCol>
                <a:gridCol w="2147988">
                  <a:extLst>
                    <a:ext uri="{9D8B030D-6E8A-4147-A177-3AD203B41FA5}">
                      <a16:colId xmlns:a16="http://schemas.microsoft.com/office/drawing/2014/main" val="20001"/>
                    </a:ext>
                  </a:extLst>
                </a:gridCol>
                <a:gridCol w="1728113">
                  <a:extLst>
                    <a:ext uri="{9D8B030D-6E8A-4147-A177-3AD203B41FA5}">
                      <a16:colId xmlns:a16="http://schemas.microsoft.com/office/drawing/2014/main" val="20002"/>
                    </a:ext>
                  </a:extLst>
                </a:gridCol>
                <a:gridCol w="1694746">
                  <a:extLst>
                    <a:ext uri="{9D8B030D-6E8A-4147-A177-3AD203B41FA5}">
                      <a16:colId xmlns:a16="http://schemas.microsoft.com/office/drawing/2014/main" val="20003"/>
                    </a:ext>
                  </a:extLst>
                </a:gridCol>
              </a:tblGrid>
              <a:tr h="719764">
                <a:tc gridSpan="4">
                  <a:txBody>
                    <a:bodyPr/>
                    <a:lstStyle/>
                    <a:p>
                      <a:pPr algn="l"/>
                      <a:endParaRPr lang="es-ES" sz="1800" b="0" i="0" dirty="0">
                        <a:solidFill>
                          <a:schemeClr val="tx1"/>
                        </a:solidFill>
                      </a:endParaRPr>
                    </a:p>
                  </a:txBody>
                  <a:tcPr marL="91442" marR="91442"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s-ES"/>
                    </a:p>
                  </a:txBody>
                  <a:tcPr/>
                </a:tc>
                <a:tc hMerge="1">
                  <a:txBody>
                    <a:bodyPr/>
                    <a:lstStyle/>
                    <a:p>
                      <a:endParaRPr lang="es-ES"/>
                    </a:p>
                  </a:txBody>
                  <a:tcPr/>
                </a:tc>
                <a:tc hMerge="1">
                  <a:txBody>
                    <a:bodyPr/>
                    <a:lstStyle/>
                    <a:p>
                      <a:pPr algn="ctr"/>
                      <a:endParaRPr lang="es-E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0"/>
                  </a:ext>
                </a:extLst>
              </a:tr>
              <a:tr h="2449059">
                <a:tc>
                  <a:txBody>
                    <a:bodyPr/>
                    <a:lstStyle/>
                    <a:p>
                      <a:r>
                        <a:rPr lang="es-ES" sz="1800" b="1" dirty="0"/>
                        <a:t>Técnicos</a:t>
                      </a:r>
                      <a:r>
                        <a:rPr lang="es-ES" sz="1800" dirty="0"/>
                        <a:t> </a:t>
                      </a:r>
                      <a:r>
                        <a:rPr lang="es-ES" sz="1800" b="1" dirty="0"/>
                        <a:t>titulados</a:t>
                      </a:r>
                      <a:r>
                        <a:rPr lang="es-ES" sz="1800" dirty="0"/>
                        <a:t> </a:t>
                      </a:r>
                    </a:p>
                    <a:p>
                      <a:endParaRPr lang="es-ES" sz="1800" dirty="0"/>
                    </a:p>
                    <a:p>
                      <a:endParaRPr lang="es-ES" sz="1800" dirty="0"/>
                    </a:p>
                    <a:p>
                      <a:endParaRPr lang="es-ES" sz="1800" dirty="0"/>
                    </a:p>
                    <a:p>
                      <a:endParaRPr lang="es-ES" sz="1800" dirty="0"/>
                    </a:p>
                    <a:p>
                      <a:r>
                        <a:rPr lang="es-ES" sz="1800" dirty="0"/>
                        <a:t>Hasta 6 meses</a:t>
                      </a:r>
                    </a:p>
                  </a:txBody>
                  <a:tcPr marL="91442" marR="91442"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s-ES" sz="1800" b="1" dirty="0"/>
                        <a:t>Técnicos</a:t>
                      </a:r>
                      <a:r>
                        <a:rPr lang="es-ES" sz="1800" dirty="0"/>
                        <a:t> </a:t>
                      </a:r>
                      <a:r>
                        <a:rPr lang="es-ES" sz="1800" b="1" dirty="0"/>
                        <a:t>NO</a:t>
                      </a:r>
                      <a:r>
                        <a:rPr lang="es-ES" sz="1800" dirty="0"/>
                        <a:t> </a:t>
                      </a:r>
                      <a:r>
                        <a:rPr lang="es-ES" sz="1800" b="1" dirty="0"/>
                        <a:t>titulados</a:t>
                      </a:r>
                      <a:r>
                        <a:rPr lang="es-ES" sz="1800" dirty="0"/>
                        <a:t> </a:t>
                      </a:r>
                    </a:p>
                    <a:p>
                      <a:endParaRPr lang="es-ES" sz="1800" dirty="0"/>
                    </a:p>
                    <a:p>
                      <a:endParaRPr lang="es-ES" sz="1800" dirty="0"/>
                    </a:p>
                    <a:p>
                      <a:endParaRPr lang="es-ES" sz="1800" dirty="0"/>
                    </a:p>
                    <a:p>
                      <a:pPr>
                        <a:buFontTx/>
                        <a:buNone/>
                      </a:pPr>
                      <a:endParaRPr lang="es-ES" sz="1800" dirty="0"/>
                    </a:p>
                    <a:p>
                      <a:pPr>
                        <a:buFontTx/>
                        <a:buNone/>
                      </a:pPr>
                      <a:r>
                        <a:rPr lang="es-ES" sz="1800" dirty="0"/>
                        <a:t>Hasta 2 meses.</a:t>
                      </a:r>
                    </a:p>
                    <a:p>
                      <a:pPr>
                        <a:buFontTx/>
                        <a:buChar char="-"/>
                      </a:pPr>
                      <a:endParaRPr lang="es-ES" sz="800" dirty="0"/>
                    </a:p>
                    <a:p>
                      <a:pPr>
                        <a:buFontTx/>
                        <a:buNone/>
                      </a:pPr>
                      <a:r>
                        <a:rPr lang="es-ES" sz="1800" baseline="0" dirty="0"/>
                        <a:t>Hasta 3 meses si empresa menos de 25 trabajadores.</a:t>
                      </a:r>
                      <a:endParaRPr lang="es-ES" sz="1800" dirty="0"/>
                    </a:p>
                  </a:txBody>
                  <a:tcPr marL="91442" marR="91442"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s-ES" sz="1800" b="1" dirty="0"/>
                        <a:t>Contrato para obtener práctica profesional</a:t>
                      </a:r>
                      <a:endParaRPr lang="es-ES" sz="1800" b="1" baseline="0" dirty="0"/>
                    </a:p>
                    <a:p>
                      <a:endParaRPr lang="es-ES" sz="1800" b="1" baseline="0" dirty="0"/>
                    </a:p>
                    <a:p>
                      <a:pPr>
                        <a:buFontTx/>
                        <a:buNone/>
                      </a:pPr>
                      <a:endParaRPr lang="es-ES" sz="1800" baseline="0" dirty="0"/>
                    </a:p>
                    <a:p>
                      <a:pPr>
                        <a:buFontTx/>
                        <a:buNone/>
                      </a:pPr>
                      <a:r>
                        <a:rPr lang="es-ES" sz="1800" baseline="0" dirty="0"/>
                        <a:t>1 mes máximo.</a:t>
                      </a:r>
                      <a:endParaRPr lang="es-ES" sz="800" baseline="0" dirty="0"/>
                    </a:p>
                    <a:p>
                      <a:pPr>
                        <a:buFontTx/>
                        <a:buChar char="-"/>
                      </a:pPr>
                      <a:endParaRPr lang="es-ES" sz="800" baseline="0" dirty="0"/>
                    </a:p>
                    <a:p>
                      <a:pPr>
                        <a:buFontTx/>
                        <a:buNone/>
                      </a:pPr>
                      <a:endParaRPr lang="es-ES" sz="1800" dirty="0"/>
                    </a:p>
                  </a:txBody>
                  <a:tcPr marL="91442" marR="91442"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1" dirty="0"/>
                        <a:t>Contratos</a:t>
                      </a:r>
                      <a:r>
                        <a:rPr lang="es-ES" sz="1800" b="1" baseline="0" dirty="0"/>
                        <a:t> temporales de hasta 6 meses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800"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sz="1800"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sz="1800"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s-ES" sz="1800" b="0" baseline="0" dirty="0"/>
                        <a:t>1 </a:t>
                      </a:r>
                      <a:r>
                        <a:rPr lang="es-ES" sz="1800" dirty="0"/>
                        <a:t>mes máximo.</a:t>
                      </a:r>
                    </a:p>
                    <a:p>
                      <a:pPr>
                        <a:buFontTx/>
                        <a:buNone/>
                      </a:pPr>
                      <a:endParaRPr lang="es-ES" sz="1800" dirty="0"/>
                    </a:p>
                  </a:txBody>
                  <a:tcPr marL="91442" marR="91442"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1"/>
                  </a:ext>
                </a:extLst>
              </a:tr>
            </a:tbl>
          </a:graphicData>
        </a:graphic>
      </p:graphicFrame>
      <p:sp>
        <p:nvSpPr>
          <p:cNvPr id="8" name="7 Flecha curvada hacia la izquierda">
            <a:hlinkClick r:id="rId2" action="ppaction://hlinksldjump"/>
            <a:extLst>
              <a:ext uri="{FF2B5EF4-FFF2-40B4-BE49-F238E27FC236}">
                <a16:creationId xmlns:a16="http://schemas.microsoft.com/office/drawing/2014/main" id="{8FD8C941-7BB2-7DFA-6E22-59AAE9EBCF31}"/>
              </a:ext>
            </a:extLst>
          </p:cNvPr>
          <p:cNvSpPr/>
          <p:nvPr/>
        </p:nvSpPr>
        <p:spPr>
          <a:xfrm>
            <a:off x="8672513" y="127000"/>
            <a:ext cx="266700" cy="2889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
              <a:solidFill>
                <a:schemeClr val="tx1"/>
              </a:solidFill>
            </a:endParaRPr>
          </a:p>
        </p:txBody>
      </p:sp>
      <p:sp>
        <p:nvSpPr>
          <p:cNvPr id="2" name="Flecha curvada hacia la izquierda 1">
            <a:hlinkClick r:id="rId3" action="ppaction://hlinksldjump"/>
            <a:extLst>
              <a:ext uri="{FF2B5EF4-FFF2-40B4-BE49-F238E27FC236}">
                <a16:creationId xmlns:a16="http://schemas.microsoft.com/office/drawing/2014/main" id="{B6A33007-6017-8DE5-70BF-2DA0D1AD7462}"/>
              </a:ext>
            </a:extLst>
          </p:cNvPr>
          <p:cNvSpPr/>
          <p:nvPr/>
        </p:nvSpPr>
        <p:spPr>
          <a:xfrm>
            <a:off x="8805863" y="6381750"/>
            <a:ext cx="230187" cy="2159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pic>
        <p:nvPicPr>
          <p:cNvPr id="3" name="Imagen 2">
            <a:extLst>
              <a:ext uri="{FF2B5EF4-FFF2-40B4-BE49-F238E27FC236}">
                <a16:creationId xmlns:a16="http://schemas.microsoft.com/office/drawing/2014/main" id="{8EDAC417-E2D9-CCBE-3E6D-4599260DEF09}"/>
              </a:ext>
            </a:extLst>
          </p:cNvPr>
          <p:cNvPicPr>
            <a:picLocks noChangeAspect="1"/>
          </p:cNvPicPr>
          <p:nvPr/>
        </p:nvPicPr>
        <p:blipFill>
          <a:blip r:embed="rId4"/>
          <a:stretch>
            <a:fillRect/>
          </a:stretch>
        </p:blipFill>
        <p:spPr>
          <a:xfrm>
            <a:off x="15821" y="18661"/>
            <a:ext cx="1249293" cy="93503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4D4B9-431A-89F0-6DAB-263DBBB5426D}"/>
            </a:ext>
          </a:extLst>
        </p:cNvPr>
        <p:cNvGrpSpPr/>
        <p:nvPr/>
      </p:nvGrpSpPr>
      <p:grpSpPr>
        <a:xfrm>
          <a:off x="0" y="0"/>
          <a:ext cx="0" cy="0"/>
          <a:chOff x="0" y="0"/>
          <a:chExt cx="0" cy="0"/>
        </a:xfrm>
      </p:grpSpPr>
      <p:sp>
        <p:nvSpPr>
          <p:cNvPr id="17410" name="1 Título">
            <a:extLst>
              <a:ext uri="{FF2B5EF4-FFF2-40B4-BE49-F238E27FC236}">
                <a16:creationId xmlns:a16="http://schemas.microsoft.com/office/drawing/2014/main" id="{D7EBD90A-4074-B02C-BD7B-157FD0203BF7}"/>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ACTIVIDAD</a:t>
            </a:r>
            <a:r>
              <a:rPr lang="es-ES" altLang="es-ES" sz="2000" b="1" dirty="0"/>
              <a:t> </a:t>
            </a:r>
            <a:endParaRPr lang="es-ES" altLang="es-ES" sz="1200" dirty="0"/>
          </a:p>
        </p:txBody>
      </p:sp>
      <p:pic>
        <p:nvPicPr>
          <p:cNvPr id="3" name="Imagen 2">
            <a:extLst>
              <a:ext uri="{FF2B5EF4-FFF2-40B4-BE49-F238E27FC236}">
                <a16:creationId xmlns:a16="http://schemas.microsoft.com/office/drawing/2014/main" id="{0D5D818B-D28D-D110-A97B-8D2BA3CE5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700808"/>
            <a:ext cx="3168352" cy="3168352"/>
          </a:xfrm>
          <a:prstGeom prst="rect">
            <a:avLst/>
          </a:prstGeom>
        </p:spPr>
      </p:pic>
      <p:sp>
        <p:nvSpPr>
          <p:cNvPr id="4" name="CuadroTexto 2">
            <a:extLst>
              <a:ext uri="{FF2B5EF4-FFF2-40B4-BE49-F238E27FC236}">
                <a16:creationId xmlns:a16="http://schemas.microsoft.com/office/drawing/2014/main" id="{5E35786E-58AB-6004-4D68-E4EEC0C1F421}"/>
              </a:ext>
            </a:extLst>
          </p:cNvPr>
          <p:cNvSpPr txBox="1">
            <a:spLocks noChangeArrowheads="1"/>
          </p:cNvSpPr>
          <p:nvPr/>
        </p:nvSpPr>
        <p:spPr bwMode="auto">
          <a:xfrm>
            <a:off x="3563888" y="1700808"/>
            <a:ext cx="4752528" cy="502785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defRPr/>
            </a:pPr>
            <a:r>
              <a:rPr lang="es-ES" altLang="es-ES" sz="1800" dirty="0">
                <a:latin typeface="Georgia Pro Light" panose="02040302050405020303" pitchFamily="18" charset="0"/>
              </a:rPr>
              <a:t>Un taller incorpora con un contrato indefinido a Izan que acaba de finalizar un Grado Superior de Electromecánica de Vehículos. El contrato incorpora una cláusula para que el trabajador no pueda desempeñar otra actividad laboral durante la vigencia del contrato. Le proponen, en una conversación,  un período de prueba de 8 meses </a:t>
            </a:r>
          </a:p>
          <a:p>
            <a:pPr marL="285750" indent="-285750" eaLnBrk="1" hangingPunct="1">
              <a:lnSpc>
                <a:spcPct val="150000"/>
              </a:lnSpc>
              <a:spcBef>
                <a:spcPct val="0"/>
              </a:spcBef>
              <a:buFontTx/>
              <a:buChar char="-"/>
              <a:defRPr/>
            </a:pPr>
            <a:r>
              <a:rPr lang="es-ES" altLang="es-ES" sz="1800" dirty="0">
                <a:latin typeface="Georgia Pro Light" panose="02040302050405020303" pitchFamily="18" charset="0"/>
              </a:rPr>
              <a:t>Es legal esa cláusula?</a:t>
            </a:r>
          </a:p>
          <a:p>
            <a:pPr marL="285750" indent="-285750" eaLnBrk="1" hangingPunct="1">
              <a:lnSpc>
                <a:spcPct val="150000"/>
              </a:lnSpc>
              <a:spcBef>
                <a:spcPct val="0"/>
              </a:spcBef>
              <a:buFontTx/>
              <a:buChar char="-"/>
              <a:defRPr/>
            </a:pPr>
            <a:r>
              <a:rPr lang="es-ES" altLang="es-ES" sz="1800" dirty="0">
                <a:latin typeface="Georgia Pro Light" panose="02040302050405020303" pitchFamily="18" charset="0"/>
              </a:rPr>
              <a:t>La duración del período de prueba es correcto?</a:t>
            </a:r>
          </a:p>
          <a:p>
            <a:pPr marL="171450" indent="-171450" eaLnBrk="1" hangingPunct="1">
              <a:lnSpc>
                <a:spcPct val="150000"/>
              </a:lnSpc>
              <a:spcBef>
                <a:spcPct val="0"/>
              </a:spcBef>
              <a:buFontTx/>
              <a:buChar char="-"/>
              <a:defRPr/>
            </a:pPr>
            <a:r>
              <a:rPr lang="es-ES" altLang="es-ES" sz="1800" dirty="0">
                <a:latin typeface="Georgia Pro Light" panose="02040302050405020303" pitchFamily="18" charset="0"/>
              </a:rPr>
              <a:t>  El contrato puede tener forma verbal? </a:t>
            </a:r>
            <a:endParaRPr lang="es-ES" altLang="es-ES" sz="1100" dirty="0">
              <a:latin typeface="Georgia Pro Light" panose="02040302050405020303" pitchFamily="18" charset="0"/>
            </a:endParaRPr>
          </a:p>
        </p:txBody>
      </p:sp>
    </p:spTree>
    <p:extLst>
      <p:ext uri="{BB962C8B-B14F-4D97-AF65-F5344CB8AC3E}">
        <p14:creationId xmlns:p14="http://schemas.microsoft.com/office/powerpoint/2010/main" val="2876701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10010-FD8F-E52A-D833-0C346636C004}"/>
            </a:ext>
          </a:extLst>
        </p:cNvPr>
        <p:cNvGrpSpPr/>
        <p:nvPr/>
      </p:nvGrpSpPr>
      <p:grpSpPr>
        <a:xfrm>
          <a:off x="0" y="0"/>
          <a:ext cx="0" cy="0"/>
          <a:chOff x="0" y="0"/>
          <a:chExt cx="0" cy="0"/>
        </a:xfrm>
      </p:grpSpPr>
      <p:sp>
        <p:nvSpPr>
          <p:cNvPr id="17410" name="1 Título">
            <a:extLst>
              <a:ext uri="{FF2B5EF4-FFF2-40B4-BE49-F238E27FC236}">
                <a16:creationId xmlns:a16="http://schemas.microsoft.com/office/drawing/2014/main" id="{F1183B80-47E0-382E-F256-D860D04EF299}"/>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ACTIVIDAD</a:t>
            </a:r>
            <a:r>
              <a:rPr lang="es-ES" altLang="es-ES" sz="2000" b="1" dirty="0"/>
              <a:t> </a:t>
            </a:r>
            <a:endParaRPr lang="es-ES" altLang="es-ES" sz="1200" dirty="0"/>
          </a:p>
        </p:txBody>
      </p:sp>
      <p:sp>
        <p:nvSpPr>
          <p:cNvPr id="4" name="CuadroTexto 2">
            <a:extLst>
              <a:ext uri="{FF2B5EF4-FFF2-40B4-BE49-F238E27FC236}">
                <a16:creationId xmlns:a16="http://schemas.microsoft.com/office/drawing/2014/main" id="{009563A5-3A97-5587-C0D3-7C6AB2B74F6A}"/>
              </a:ext>
            </a:extLst>
          </p:cNvPr>
          <p:cNvSpPr txBox="1">
            <a:spLocks noChangeArrowheads="1"/>
          </p:cNvSpPr>
          <p:nvPr/>
        </p:nvSpPr>
        <p:spPr bwMode="auto">
          <a:xfrm>
            <a:off x="3563888" y="1700808"/>
            <a:ext cx="4752528" cy="3781356"/>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defRPr/>
            </a:pPr>
            <a:r>
              <a:rPr lang="es-ES" altLang="es-ES" sz="1800" dirty="0">
                <a:latin typeface="Georgia Pro Light" panose="02040302050405020303" pitchFamily="18" charset="0"/>
              </a:rPr>
              <a:t>A Daniela le  notifica su empresa que no ha superado el período de prueba y que finaliza su relación laboral inmediatamente.</a:t>
            </a:r>
          </a:p>
          <a:p>
            <a:pPr eaLnBrk="1" hangingPunct="1">
              <a:lnSpc>
                <a:spcPct val="150000"/>
              </a:lnSpc>
              <a:spcBef>
                <a:spcPct val="0"/>
              </a:spcBef>
              <a:buFont typeface="Arial" panose="020B0604020202020204" pitchFamily="34" charset="0"/>
              <a:buNone/>
              <a:defRPr/>
            </a:pPr>
            <a:r>
              <a:rPr lang="es-ES" altLang="es-ES" sz="1800" dirty="0">
                <a:latin typeface="Georgia Pro Light" panose="02040302050405020303" pitchFamily="18" charset="0"/>
              </a:rPr>
              <a:t>Daniela no está conforme y exige una justificación de los motivos y pide una indemnización por los días trabajados. </a:t>
            </a:r>
          </a:p>
          <a:p>
            <a:pPr eaLnBrk="1" hangingPunct="1">
              <a:lnSpc>
                <a:spcPct val="150000"/>
              </a:lnSpc>
              <a:spcBef>
                <a:spcPct val="0"/>
              </a:spcBef>
              <a:buFont typeface="Arial" panose="020B0604020202020204" pitchFamily="34" charset="0"/>
              <a:buNone/>
              <a:defRPr/>
            </a:pPr>
            <a:endParaRPr lang="es-ES" altLang="es-ES" sz="1800" dirty="0">
              <a:latin typeface="Georgia Pro Light" panose="02040302050405020303" pitchFamily="18" charset="0"/>
            </a:endParaRPr>
          </a:p>
          <a:p>
            <a:pPr eaLnBrk="1" hangingPunct="1">
              <a:lnSpc>
                <a:spcPct val="150000"/>
              </a:lnSpc>
              <a:spcBef>
                <a:spcPct val="0"/>
              </a:spcBef>
              <a:buFont typeface="Arial" panose="020B0604020202020204" pitchFamily="34" charset="0"/>
              <a:buNone/>
              <a:defRPr/>
            </a:pPr>
            <a:r>
              <a:rPr lang="es-ES" altLang="es-ES" sz="1800" dirty="0">
                <a:latin typeface="Georgia Pro Light" panose="02040302050405020303" pitchFamily="18" charset="0"/>
              </a:rPr>
              <a:t>¿Debe la empresa atender las exigencias de Daniela?</a:t>
            </a:r>
            <a:endParaRPr lang="es-ES" altLang="es-ES" sz="1100" dirty="0">
              <a:latin typeface="Georgia Pro Light" panose="02040302050405020303" pitchFamily="18" charset="0"/>
            </a:endParaRPr>
          </a:p>
        </p:txBody>
      </p:sp>
      <p:pic>
        <p:nvPicPr>
          <p:cNvPr id="2" name="Imagen 1">
            <a:extLst>
              <a:ext uri="{FF2B5EF4-FFF2-40B4-BE49-F238E27FC236}">
                <a16:creationId xmlns:a16="http://schemas.microsoft.com/office/drawing/2014/main" id="{9B6584B7-AC97-D8E0-F863-2E2760482709}"/>
              </a:ext>
            </a:extLst>
          </p:cNvPr>
          <p:cNvPicPr>
            <a:picLocks noChangeAspect="1"/>
          </p:cNvPicPr>
          <p:nvPr/>
        </p:nvPicPr>
        <p:blipFill>
          <a:blip r:embed="rId2"/>
          <a:stretch>
            <a:fillRect/>
          </a:stretch>
        </p:blipFill>
        <p:spPr>
          <a:xfrm>
            <a:off x="266133" y="1794321"/>
            <a:ext cx="3269357" cy="3269357"/>
          </a:xfrm>
          <a:prstGeom prst="rect">
            <a:avLst/>
          </a:prstGeom>
        </p:spPr>
      </p:pic>
    </p:spTree>
    <p:extLst>
      <p:ext uri="{BB962C8B-B14F-4D97-AF65-F5344CB8AC3E}">
        <p14:creationId xmlns:p14="http://schemas.microsoft.com/office/powerpoint/2010/main" val="1333409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C5D4F-68C9-0F5A-8104-E2CE62C0D245}"/>
            </a:ext>
          </a:extLst>
        </p:cNvPr>
        <p:cNvGrpSpPr/>
        <p:nvPr/>
      </p:nvGrpSpPr>
      <p:grpSpPr>
        <a:xfrm>
          <a:off x="0" y="0"/>
          <a:ext cx="0" cy="0"/>
          <a:chOff x="0" y="0"/>
          <a:chExt cx="0" cy="0"/>
        </a:xfrm>
      </p:grpSpPr>
      <p:sp>
        <p:nvSpPr>
          <p:cNvPr id="16386" name="1 Título">
            <a:extLst>
              <a:ext uri="{FF2B5EF4-FFF2-40B4-BE49-F238E27FC236}">
                <a16:creationId xmlns:a16="http://schemas.microsoft.com/office/drawing/2014/main" id="{E6ABE7A3-6860-1B19-820A-70832300BD2B}"/>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MODALIDADES DE CONTRATO LABORAL  </a:t>
            </a:r>
            <a:endParaRPr lang="es-ES" altLang="es-ES" sz="1200" dirty="0">
              <a:latin typeface="Georgia Pro Light" panose="02040302050405020303" pitchFamily="18" charset="0"/>
            </a:endParaRPr>
          </a:p>
        </p:txBody>
      </p:sp>
      <p:pic>
        <p:nvPicPr>
          <p:cNvPr id="1026" name="Picture 2">
            <a:extLst>
              <a:ext uri="{FF2B5EF4-FFF2-40B4-BE49-F238E27FC236}">
                <a16:creationId xmlns:a16="http://schemas.microsoft.com/office/drawing/2014/main" id="{2B65DB55-11C2-D4C1-8E78-B4E2B4B9E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84243" cy="1638182"/>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id="{F68ECF3A-CAE9-0ACE-C1FB-0A422F8295F6}"/>
              </a:ext>
            </a:extLst>
          </p:cNvPr>
          <p:cNvSpPr/>
          <p:nvPr/>
        </p:nvSpPr>
        <p:spPr>
          <a:xfrm>
            <a:off x="1187649" y="3704749"/>
            <a:ext cx="576064"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Flecha: a la derecha 3">
            <a:extLst>
              <a:ext uri="{FF2B5EF4-FFF2-40B4-BE49-F238E27FC236}">
                <a16:creationId xmlns:a16="http://schemas.microsoft.com/office/drawing/2014/main" id="{722807CF-7CBE-3C22-73AF-F9D9E660FF96}"/>
              </a:ext>
            </a:extLst>
          </p:cNvPr>
          <p:cNvSpPr/>
          <p:nvPr/>
        </p:nvSpPr>
        <p:spPr>
          <a:xfrm>
            <a:off x="1187649" y="4243606"/>
            <a:ext cx="576064"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a la derecha 4">
            <a:extLst>
              <a:ext uri="{FF2B5EF4-FFF2-40B4-BE49-F238E27FC236}">
                <a16:creationId xmlns:a16="http://schemas.microsoft.com/office/drawing/2014/main" id="{D2976230-A2C4-C46B-5409-5F9198204A35}"/>
              </a:ext>
            </a:extLst>
          </p:cNvPr>
          <p:cNvSpPr/>
          <p:nvPr/>
        </p:nvSpPr>
        <p:spPr>
          <a:xfrm>
            <a:off x="1187649" y="5269468"/>
            <a:ext cx="576064"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0C42B09E-93C8-637A-7411-F3FA48338DDF}"/>
              </a:ext>
            </a:extLst>
          </p:cNvPr>
          <p:cNvPicPr>
            <a:picLocks noChangeAspect="1"/>
          </p:cNvPicPr>
          <p:nvPr/>
        </p:nvPicPr>
        <p:blipFill>
          <a:blip r:embed="rId3"/>
          <a:stretch>
            <a:fillRect/>
          </a:stretch>
        </p:blipFill>
        <p:spPr>
          <a:xfrm>
            <a:off x="1043608" y="1638182"/>
            <a:ext cx="6637920" cy="5310336"/>
          </a:xfrm>
          <a:prstGeom prst="rect">
            <a:avLst/>
          </a:prstGeom>
        </p:spPr>
      </p:pic>
    </p:spTree>
    <p:extLst>
      <p:ext uri="{BB962C8B-B14F-4D97-AF65-F5344CB8AC3E}">
        <p14:creationId xmlns:p14="http://schemas.microsoft.com/office/powerpoint/2010/main" val="1596544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Título">
            <a:extLst>
              <a:ext uri="{FF2B5EF4-FFF2-40B4-BE49-F238E27FC236}">
                <a16:creationId xmlns:a16="http://schemas.microsoft.com/office/drawing/2014/main" id="{C08CDCAC-FBB6-E3BD-9490-E7422CE2CA6E}"/>
              </a:ext>
            </a:extLst>
          </p:cNvPr>
          <p:cNvSpPr>
            <a:spLocks noGrp="1"/>
          </p:cNvSpPr>
          <p:nvPr>
            <p:ph type="title"/>
          </p:nvPr>
        </p:nvSpPr>
        <p:spPr>
          <a:xfrm>
            <a:off x="457200" y="274638"/>
            <a:ext cx="8229600" cy="417512"/>
          </a:xfrm>
        </p:spPr>
        <p:txBody>
          <a:bodyPr/>
          <a:lstStyle/>
          <a:p>
            <a:pPr eaLnBrk="1" hangingPunct="1"/>
            <a:r>
              <a:rPr lang="es-ES" altLang="es-ES" sz="2000" dirty="0"/>
              <a:t>c) </a:t>
            </a:r>
            <a:r>
              <a:rPr lang="es-ES" altLang="es-ES" sz="2000" b="1" dirty="0"/>
              <a:t>DURACIÓN</a:t>
            </a:r>
            <a:r>
              <a:rPr lang="es-ES" altLang="es-ES" sz="2000" dirty="0"/>
              <a:t>    </a:t>
            </a:r>
            <a:r>
              <a:rPr lang="es-ES" altLang="es-ES" sz="1200" dirty="0"/>
              <a:t>pág. 176</a:t>
            </a:r>
          </a:p>
        </p:txBody>
      </p:sp>
      <p:sp>
        <p:nvSpPr>
          <p:cNvPr id="10243" name="2 Marcador de contenido">
            <a:extLst>
              <a:ext uri="{FF2B5EF4-FFF2-40B4-BE49-F238E27FC236}">
                <a16:creationId xmlns:a16="http://schemas.microsoft.com/office/drawing/2014/main" id="{045914B9-918A-5A7B-B7FC-120F83FF87A9}"/>
              </a:ext>
            </a:extLst>
          </p:cNvPr>
          <p:cNvSpPr>
            <a:spLocks noGrp="1"/>
          </p:cNvSpPr>
          <p:nvPr>
            <p:ph idx="1"/>
          </p:nvPr>
        </p:nvSpPr>
        <p:spPr>
          <a:xfrm>
            <a:off x="251520" y="1306752"/>
            <a:ext cx="3600450" cy="4175125"/>
          </a:xfrm>
        </p:spPr>
        <p:txBody>
          <a:bodyPr/>
          <a:lstStyle/>
          <a:p>
            <a:pPr marL="0" indent="0" eaLnBrk="1" hangingPunct="1">
              <a:lnSpc>
                <a:spcPct val="150000"/>
              </a:lnSpc>
              <a:buFont typeface="Arial" panose="020B0604020202020204" pitchFamily="34" charset="0"/>
              <a:buNone/>
              <a:defRPr/>
            </a:pPr>
            <a:r>
              <a:rPr lang="es-ES" altLang="es-ES" sz="2000" dirty="0">
                <a:latin typeface="Georgia Pro Light" panose="02040302050405020303" pitchFamily="18" charset="0"/>
              </a:rPr>
              <a:t>Los contratos pueden ser: </a:t>
            </a:r>
          </a:p>
          <a:p>
            <a:pPr eaLnBrk="1" hangingPunct="1">
              <a:lnSpc>
                <a:spcPct val="150000"/>
              </a:lnSpc>
              <a:buFontTx/>
              <a:buChar char="-"/>
              <a:defRPr/>
            </a:pPr>
            <a:r>
              <a:rPr lang="es-ES" altLang="es-ES" sz="2000" b="1" dirty="0">
                <a:latin typeface="Georgia Pro Light" panose="02040302050405020303" pitchFamily="18" charset="0"/>
              </a:rPr>
              <a:t>Temporales</a:t>
            </a:r>
            <a:r>
              <a:rPr lang="es-ES" altLang="es-ES" sz="2000" dirty="0">
                <a:latin typeface="Georgia Pro Light" panose="02040302050405020303" pitchFamily="18" charset="0"/>
              </a:rPr>
              <a:t> o </a:t>
            </a:r>
            <a:r>
              <a:rPr lang="es-ES" altLang="es-ES" sz="2000" b="1" dirty="0">
                <a:latin typeface="Georgia Pro Light" panose="02040302050405020303" pitchFamily="18" charset="0"/>
              </a:rPr>
              <a:t>indefinidos</a:t>
            </a:r>
            <a:r>
              <a:rPr lang="es-ES" altLang="es-ES" sz="2000" dirty="0">
                <a:latin typeface="Georgia Pro Light" panose="02040302050405020303" pitchFamily="18" charset="0"/>
              </a:rPr>
              <a:t>. </a:t>
            </a:r>
          </a:p>
          <a:p>
            <a:pPr eaLnBrk="1" hangingPunct="1">
              <a:lnSpc>
                <a:spcPct val="150000"/>
              </a:lnSpc>
              <a:buFontTx/>
              <a:buChar char="-"/>
              <a:defRPr/>
            </a:pPr>
            <a:r>
              <a:rPr lang="es-ES" altLang="es-ES" sz="2000" b="1" dirty="0">
                <a:latin typeface="Georgia Pro Light" panose="02040302050405020303" pitchFamily="18" charset="0"/>
              </a:rPr>
              <a:t>Jornada completa </a:t>
            </a:r>
            <a:r>
              <a:rPr lang="es-ES" altLang="es-ES" sz="2000" dirty="0">
                <a:latin typeface="Georgia Pro Light" panose="02040302050405020303" pitchFamily="18" charset="0"/>
              </a:rPr>
              <a:t>o </a:t>
            </a:r>
            <a:r>
              <a:rPr lang="es-ES" altLang="es-ES" sz="2000" b="1" dirty="0">
                <a:latin typeface="Georgia Pro Light" panose="02040302050405020303" pitchFamily="18" charset="0"/>
              </a:rPr>
              <a:t>parcial</a:t>
            </a:r>
            <a:r>
              <a:rPr lang="es-ES" altLang="es-ES" sz="2000" dirty="0">
                <a:latin typeface="Georgia Pro Light" panose="02040302050405020303" pitchFamily="18" charset="0"/>
              </a:rPr>
              <a:t>.  </a:t>
            </a:r>
          </a:p>
        </p:txBody>
      </p:sp>
      <p:pic>
        <p:nvPicPr>
          <p:cNvPr id="4" name="Imagen 3">
            <a:extLst>
              <a:ext uri="{FF2B5EF4-FFF2-40B4-BE49-F238E27FC236}">
                <a16:creationId xmlns:a16="http://schemas.microsoft.com/office/drawing/2014/main" id="{EBFCEAA3-37C7-8C4D-D9AF-9BCF8A656CAC}"/>
              </a:ext>
            </a:extLst>
          </p:cNvPr>
          <p:cNvPicPr>
            <a:picLocks noChangeAspect="1"/>
          </p:cNvPicPr>
          <p:nvPr/>
        </p:nvPicPr>
        <p:blipFill rotWithShape="1">
          <a:blip r:embed="rId2"/>
          <a:srcRect t="11529"/>
          <a:stretch/>
        </p:blipFill>
        <p:spPr>
          <a:xfrm>
            <a:off x="488464" y="3870570"/>
            <a:ext cx="4012078" cy="2210349"/>
          </a:xfrm>
          <a:prstGeom prst="rect">
            <a:avLst/>
          </a:prstGeom>
          <a:ln>
            <a:noFill/>
          </a:ln>
          <a:effectLst>
            <a:softEdge rad="112500"/>
          </a:effectLst>
        </p:spPr>
      </p:pic>
      <p:sp>
        <p:nvSpPr>
          <p:cNvPr id="3" name="CuadroTexto 2">
            <a:extLst>
              <a:ext uri="{FF2B5EF4-FFF2-40B4-BE49-F238E27FC236}">
                <a16:creationId xmlns:a16="http://schemas.microsoft.com/office/drawing/2014/main" id="{B748C602-A151-F11B-025F-AB742261D99C}"/>
              </a:ext>
            </a:extLst>
          </p:cNvPr>
          <p:cNvSpPr txBox="1"/>
          <p:nvPr/>
        </p:nvSpPr>
        <p:spPr>
          <a:xfrm>
            <a:off x="0" y="0"/>
            <a:ext cx="827088" cy="276225"/>
          </a:xfrm>
          <a:prstGeom prst="rect">
            <a:avLst/>
          </a:prstGeom>
          <a:solidFill>
            <a:schemeClr val="accent1">
              <a:lumMod val="20000"/>
              <a:lumOff val="80000"/>
            </a:schemeClr>
          </a:solidFill>
          <a:ln>
            <a:solidFill>
              <a:srgbClr val="0070C0"/>
            </a:solidFill>
          </a:ln>
        </p:spPr>
        <p:txBody>
          <a:bodyPr>
            <a:spAutoFit/>
          </a:bodyPr>
          <a:lstStyle/>
          <a:p>
            <a:pPr>
              <a:defRPr/>
            </a:pPr>
            <a:r>
              <a:rPr lang="es-ES" sz="1200" dirty="0"/>
              <a:t>ET art.15</a:t>
            </a:r>
          </a:p>
        </p:txBody>
      </p:sp>
      <p:sp>
        <p:nvSpPr>
          <p:cNvPr id="2" name="Flecha curvada hacia la izquierda 1">
            <a:hlinkClick r:id="rId3" action="ppaction://hlinksldjump"/>
            <a:extLst>
              <a:ext uri="{FF2B5EF4-FFF2-40B4-BE49-F238E27FC236}">
                <a16:creationId xmlns:a16="http://schemas.microsoft.com/office/drawing/2014/main" id="{09FDDFFE-7770-94B8-1814-D2A11B88F138}"/>
              </a:ext>
            </a:extLst>
          </p:cNvPr>
          <p:cNvSpPr/>
          <p:nvPr/>
        </p:nvSpPr>
        <p:spPr>
          <a:xfrm>
            <a:off x="8686800" y="6381750"/>
            <a:ext cx="206375" cy="2159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sp>
        <p:nvSpPr>
          <p:cNvPr id="5" name="Flecha: curvada hacia la derecha 4">
            <a:hlinkClick r:id="rId4" action="ppaction://hlinksldjump"/>
            <a:extLst>
              <a:ext uri="{FF2B5EF4-FFF2-40B4-BE49-F238E27FC236}">
                <a16:creationId xmlns:a16="http://schemas.microsoft.com/office/drawing/2014/main" id="{9F8661B6-C107-DCAC-7B72-3F668B3F541A}"/>
              </a:ext>
            </a:extLst>
          </p:cNvPr>
          <p:cNvSpPr/>
          <p:nvPr/>
        </p:nvSpPr>
        <p:spPr>
          <a:xfrm>
            <a:off x="387350" y="6381750"/>
            <a:ext cx="206375" cy="1079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pic>
        <p:nvPicPr>
          <p:cNvPr id="15368" name="Picture 8" descr="Contratos a tiempo parcial | Obligaciones y derechos | Tecnoidentia">
            <a:extLst>
              <a:ext uri="{FF2B5EF4-FFF2-40B4-BE49-F238E27FC236}">
                <a16:creationId xmlns:a16="http://schemas.microsoft.com/office/drawing/2014/main" id="{A055011F-882F-2093-AB2E-A629BD083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341438"/>
            <a:ext cx="3652838"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a:extLst>
              <a:ext uri="{FF2B5EF4-FFF2-40B4-BE49-F238E27FC236}">
                <a16:creationId xmlns:a16="http://schemas.microsoft.com/office/drawing/2014/main" id="{F96225EF-7DE7-0E9A-C696-B24D80091113}"/>
              </a:ext>
            </a:extLst>
          </p:cNvPr>
          <p:cNvSpPr>
            <a:spLocks noGrp="1"/>
          </p:cNvSpPr>
          <p:nvPr>
            <p:ph type="title"/>
          </p:nvPr>
        </p:nvSpPr>
        <p:spPr>
          <a:xfrm>
            <a:off x="611560" y="188640"/>
            <a:ext cx="8229601" cy="273050"/>
          </a:xfrm>
        </p:spPr>
        <p:txBody>
          <a:bodyPr/>
          <a:lstStyle/>
          <a:p>
            <a:r>
              <a:rPr lang="es-ES" altLang="es-ES" sz="2000" b="1" dirty="0"/>
              <a:t>2. MODALIDADES CONTRATO      </a:t>
            </a:r>
            <a:r>
              <a:rPr lang="es-ES" altLang="es-ES" sz="1400" dirty="0"/>
              <a:t>pág. 180</a:t>
            </a:r>
          </a:p>
        </p:txBody>
      </p:sp>
      <p:graphicFrame>
        <p:nvGraphicFramePr>
          <p:cNvPr id="4" name="Contenidor de contingut 4">
            <a:extLst>
              <a:ext uri="{FF2B5EF4-FFF2-40B4-BE49-F238E27FC236}">
                <a16:creationId xmlns:a16="http://schemas.microsoft.com/office/drawing/2014/main" id="{5EDF3DCA-DEA3-1E1F-EE61-CB1697C8C338}"/>
              </a:ext>
            </a:extLst>
          </p:cNvPr>
          <p:cNvGraphicFramePr>
            <a:graphicFrameLocks noGrp="1"/>
          </p:cNvGraphicFramePr>
          <p:nvPr>
            <p:ph idx="1"/>
            <p:extLst>
              <p:ext uri="{D42A27DB-BD31-4B8C-83A1-F6EECF244321}">
                <p14:modId xmlns:p14="http://schemas.microsoft.com/office/powerpoint/2010/main" val="3121565612"/>
              </p:ext>
            </p:extLst>
          </p:nvPr>
        </p:nvGraphicFramePr>
        <p:xfrm>
          <a:off x="179512" y="692696"/>
          <a:ext cx="8574124" cy="604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n 2">
            <a:extLst>
              <a:ext uri="{FF2B5EF4-FFF2-40B4-BE49-F238E27FC236}">
                <a16:creationId xmlns:a16="http://schemas.microsoft.com/office/drawing/2014/main" id="{AE133D46-DF5C-75F7-FF03-6B4070ADB0DC}"/>
              </a:ext>
            </a:extLst>
          </p:cNvPr>
          <p:cNvPicPr>
            <a:picLocks noChangeAspect="1"/>
          </p:cNvPicPr>
          <p:nvPr/>
        </p:nvPicPr>
        <p:blipFill>
          <a:blip r:embed="rId7"/>
          <a:stretch>
            <a:fillRect/>
          </a:stretch>
        </p:blipFill>
        <p:spPr>
          <a:xfrm>
            <a:off x="0" y="0"/>
            <a:ext cx="1999876" cy="1496815"/>
          </a:xfrm>
          <a:prstGeom prst="rect">
            <a:avLst/>
          </a:prstGeom>
        </p:spPr>
      </p:pic>
      <p:sp>
        <p:nvSpPr>
          <p:cNvPr id="2" name="Rectángulo 1">
            <a:extLst>
              <a:ext uri="{FF2B5EF4-FFF2-40B4-BE49-F238E27FC236}">
                <a16:creationId xmlns:a16="http://schemas.microsoft.com/office/drawing/2014/main" id="{02E8BC7F-66EE-CBB8-CDAC-B2F2A928AFC3}"/>
              </a:ext>
            </a:extLst>
          </p:cNvPr>
          <p:cNvSpPr/>
          <p:nvPr/>
        </p:nvSpPr>
        <p:spPr>
          <a:xfrm>
            <a:off x="0" y="3573016"/>
            <a:ext cx="9036496" cy="28803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n>
                <a:solidFill>
                  <a:schemeClr val="bg1"/>
                </a:solidFill>
              </a:ln>
              <a:solidFill>
                <a:schemeClr val="bg1"/>
              </a:solidFill>
            </a:endParaRPr>
          </a:p>
        </p:txBody>
      </p:sp>
      <p:sp>
        <p:nvSpPr>
          <p:cNvPr id="5" name="CuadroTexto 4">
            <a:extLst>
              <a:ext uri="{FF2B5EF4-FFF2-40B4-BE49-F238E27FC236}">
                <a16:creationId xmlns:a16="http://schemas.microsoft.com/office/drawing/2014/main" id="{91A3AEAD-6288-6199-12C9-1D466CAF591E}"/>
              </a:ext>
            </a:extLst>
          </p:cNvPr>
          <p:cNvSpPr txBox="1"/>
          <p:nvPr/>
        </p:nvSpPr>
        <p:spPr>
          <a:xfrm>
            <a:off x="827584" y="4077072"/>
            <a:ext cx="2520280" cy="646331"/>
          </a:xfrm>
          <a:prstGeom prst="rect">
            <a:avLst/>
          </a:prstGeom>
          <a:noFill/>
        </p:spPr>
        <p:txBody>
          <a:bodyPr wrap="square" rtlCol="0">
            <a:spAutoFit/>
          </a:bodyPr>
          <a:lstStyle/>
          <a:p>
            <a:r>
              <a:rPr lang="es-ES" dirty="0"/>
              <a:t>No tienen una fecha final definida. </a:t>
            </a:r>
          </a:p>
        </p:txBody>
      </p:sp>
      <p:sp>
        <p:nvSpPr>
          <p:cNvPr id="6" name="CuadroTexto 5">
            <a:extLst>
              <a:ext uri="{FF2B5EF4-FFF2-40B4-BE49-F238E27FC236}">
                <a16:creationId xmlns:a16="http://schemas.microsoft.com/office/drawing/2014/main" id="{030D1E1B-DB8A-5B28-CD50-7F46983E2618}"/>
              </a:ext>
            </a:extLst>
          </p:cNvPr>
          <p:cNvSpPr txBox="1"/>
          <p:nvPr/>
        </p:nvSpPr>
        <p:spPr>
          <a:xfrm>
            <a:off x="4726360" y="4090054"/>
            <a:ext cx="2520280" cy="646331"/>
          </a:xfrm>
          <a:prstGeom prst="rect">
            <a:avLst/>
          </a:prstGeom>
          <a:noFill/>
        </p:spPr>
        <p:txBody>
          <a:bodyPr wrap="square" rtlCol="0">
            <a:spAutoFit/>
          </a:bodyPr>
          <a:lstStyle/>
          <a:p>
            <a:r>
              <a:rPr lang="es-ES" dirty="0"/>
              <a:t>Tienen una duración determinada. </a:t>
            </a:r>
          </a:p>
        </p:txBody>
      </p:sp>
      <p:sp>
        <p:nvSpPr>
          <p:cNvPr id="7" name="CuadroTexto 6">
            <a:extLst>
              <a:ext uri="{FF2B5EF4-FFF2-40B4-BE49-F238E27FC236}">
                <a16:creationId xmlns:a16="http://schemas.microsoft.com/office/drawing/2014/main" id="{2F74AF40-6A3E-CC85-9560-3AB207703D7A}"/>
              </a:ext>
            </a:extLst>
          </p:cNvPr>
          <p:cNvSpPr txBox="1"/>
          <p:nvPr/>
        </p:nvSpPr>
        <p:spPr>
          <a:xfrm>
            <a:off x="4211960" y="4890882"/>
            <a:ext cx="4104456" cy="830997"/>
          </a:xfrm>
          <a:prstGeom prst="rect">
            <a:avLst/>
          </a:prstGeom>
          <a:noFill/>
        </p:spPr>
        <p:txBody>
          <a:bodyPr wrap="square" rtlCol="0">
            <a:spAutoFit/>
          </a:bodyPr>
          <a:lstStyle/>
          <a:p>
            <a:r>
              <a:rPr lang="es-ES" sz="1600" i="1" dirty="0">
                <a:solidFill>
                  <a:srgbClr val="FF0000"/>
                </a:solidFill>
              </a:rPr>
              <a:t>Sólo se pueden cerrar en caso de sustitución, circunstancias de la producción o por una finalidad formativa.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7A4E0-2D95-D218-7114-B751ECD10A5E}"/>
            </a:ext>
          </a:extLst>
        </p:cNvPr>
        <p:cNvGrpSpPr/>
        <p:nvPr/>
      </p:nvGrpSpPr>
      <p:grpSpPr>
        <a:xfrm>
          <a:off x="0" y="0"/>
          <a:ext cx="0" cy="0"/>
          <a:chOff x="0" y="0"/>
          <a:chExt cx="0" cy="0"/>
        </a:xfrm>
      </p:grpSpPr>
      <p:sp>
        <p:nvSpPr>
          <p:cNvPr id="4" name="CuadroTexto 2">
            <a:extLst>
              <a:ext uri="{FF2B5EF4-FFF2-40B4-BE49-F238E27FC236}">
                <a16:creationId xmlns:a16="http://schemas.microsoft.com/office/drawing/2014/main" id="{8804F495-A352-559B-27D9-19721D6D88FB}"/>
              </a:ext>
            </a:extLst>
          </p:cNvPr>
          <p:cNvSpPr txBox="1">
            <a:spLocks noChangeArrowheads="1"/>
          </p:cNvSpPr>
          <p:nvPr/>
        </p:nvSpPr>
        <p:spPr bwMode="auto">
          <a:xfrm>
            <a:off x="1259632" y="1412776"/>
            <a:ext cx="6120680" cy="457369"/>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defRPr/>
            </a:pPr>
            <a:r>
              <a:rPr lang="es-ES" altLang="es-ES" sz="1800" dirty="0">
                <a:latin typeface="Georgia Pro Light" panose="02040302050405020303" pitchFamily="18" charset="0"/>
              </a:rPr>
              <a:t>OBJETIVOS DE DESARROLLO SOSTENIBLE</a:t>
            </a:r>
            <a:endParaRPr lang="es-ES" altLang="es-ES" sz="1100" dirty="0">
              <a:latin typeface="Georgia Pro Light" panose="02040302050405020303" pitchFamily="18" charset="0"/>
            </a:endParaRPr>
          </a:p>
        </p:txBody>
      </p:sp>
      <p:sp>
        <p:nvSpPr>
          <p:cNvPr id="7" name="CuadroTexto 6">
            <a:extLst>
              <a:ext uri="{FF2B5EF4-FFF2-40B4-BE49-F238E27FC236}">
                <a16:creationId xmlns:a16="http://schemas.microsoft.com/office/drawing/2014/main" id="{294C02B3-A831-3E92-3EAA-45217D608381}"/>
              </a:ext>
            </a:extLst>
          </p:cNvPr>
          <p:cNvSpPr txBox="1"/>
          <p:nvPr/>
        </p:nvSpPr>
        <p:spPr>
          <a:xfrm>
            <a:off x="1294114" y="2132856"/>
            <a:ext cx="6662261" cy="3416320"/>
          </a:xfrm>
          <a:prstGeom prst="rect">
            <a:avLst/>
          </a:prstGeom>
          <a:noFill/>
        </p:spPr>
        <p:txBody>
          <a:bodyPr wrap="square">
            <a:spAutoFit/>
          </a:bodyPr>
          <a:lstStyle/>
          <a:p>
            <a:pPr algn="l"/>
            <a:r>
              <a:rPr lang="es-ES" b="0" i="0" dirty="0">
                <a:solidFill>
                  <a:srgbClr val="222222"/>
                </a:solidFill>
                <a:effectLst/>
                <a:latin typeface="Georgia Pro Light" panose="02040302050405020303" pitchFamily="18" charset="0"/>
              </a:rPr>
              <a:t>El 25 de septiembre de 2015 más de 150 jefes de Estado y de Gobierno de todo el mundo aprobaron la </a:t>
            </a:r>
            <a:r>
              <a:rPr lang="es-ES" b="1" i="0" u="none" strike="noStrike" dirty="0">
                <a:solidFill>
                  <a:srgbClr val="0072BC"/>
                </a:solidFill>
                <a:effectLst/>
                <a:latin typeface="Georgia Pro Light" panose="02040302050405020303" pitchFamily="18" charset="0"/>
                <a:hlinkClick r:id="rId2"/>
              </a:rPr>
              <a:t>Agenda 2030</a:t>
            </a:r>
            <a:r>
              <a:rPr lang="es-ES" b="0" i="0" dirty="0">
                <a:solidFill>
                  <a:srgbClr val="222222"/>
                </a:solidFill>
                <a:effectLst/>
                <a:latin typeface="Georgia Pro Light" panose="02040302050405020303" pitchFamily="18" charset="0"/>
              </a:rPr>
              <a:t>. </a:t>
            </a:r>
          </a:p>
          <a:p>
            <a:pPr algn="l"/>
            <a:endParaRPr lang="es-ES" dirty="0">
              <a:solidFill>
                <a:srgbClr val="222222"/>
              </a:solidFill>
              <a:latin typeface="Georgia Pro Light" panose="02040302050405020303" pitchFamily="18" charset="0"/>
            </a:endParaRPr>
          </a:p>
          <a:p>
            <a:pPr algn="l"/>
            <a:r>
              <a:rPr lang="es-ES" b="0" i="0" dirty="0">
                <a:solidFill>
                  <a:srgbClr val="222222"/>
                </a:solidFill>
                <a:effectLst/>
                <a:latin typeface="Georgia Pro Light" panose="02040302050405020303" pitchFamily="18" charset="0"/>
              </a:rPr>
              <a:t>En ella se recogen los </a:t>
            </a:r>
            <a:r>
              <a:rPr lang="es-ES" b="1" i="0" dirty="0">
                <a:solidFill>
                  <a:srgbClr val="222222"/>
                </a:solidFill>
                <a:effectLst/>
                <a:latin typeface="Georgia Pro Light" panose="02040302050405020303" pitchFamily="18" charset="0"/>
              </a:rPr>
              <a:t>Objetivos de Desarrollo Sostenible</a:t>
            </a:r>
            <a:r>
              <a:rPr lang="es-ES" b="0" i="0" dirty="0">
                <a:solidFill>
                  <a:srgbClr val="222222"/>
                </a:solidFill>
                <a:effectLst/>
                <a:latin typeface="Georgia Pro Light" panose="02040302050405020303" pitchFamily="18" charset="0"/>
              </a:rPr>
              <a:t>, un conjunto de metas globales pensadas para erradicar la pobreza, proteger el planeta y asegurar la prosperidad mundial.</a:t>
            </a:r>
          </a:p>
          <a:p>
            <a:pPr algn="l"/>
            <a:endParaRPr lang="es-ES" dirty="0">
              <a:solidFill>
                <a:srgbClr val="222222"/>
              </a:solidFill>
              <a:latin typeface="Georgia Pro Light" panose="02040302050405020303" pitchFamily="18" charset="0"/>
            </a:endParaRPr>
          </a:p>
          <a:p>
            <a:pPr algn="l"/>
            <a:endParaRPr lang="es-ES" b="0" i="0" dirty="0">
              <a:solidFill>
                <a:srgbClr val="222222"/>
              </a:solidFill>
              <a:effectLst/>
              <a:latin typeface="Georgia Pro Light" panose="02040302050405020303" pitchFamily="18" charset="0"/>
            </a:endParaRPr>
          </a:p>
          <a:p>
            <a:pPr algn="l"/>
            <a:r>
              <a:rPr lang="es-ES" b="0" i="0" dirty="0">
                <a:solidFill>
                  <a:srgbClr val="222222"/>
                </a:solidFill>
                <a:effectLst/>
                <a:latin typeface="Georgia Pro Light" panose="02040302050405020303" pitchFamily="18" charset="0"/>
              </a:rPr>
              <a:t>Cada uno de los</a:t>
            </a:r>
            <a:r>
              <a:rPr lang="es-ES" b="1" i="0" dirty="0">
                <a:solidFill>
                  <a:srgbClr val="222222"/>
                </a:solidFill>
                <a:effectLst/>
                <a:latin typeface="Georgia Pro Light" panose="02040302050405020303" pitchFamily="18" charset="0"/>
              </a:rPr>
              <a:t> Objetivos de Desarrollo Sostenible tiene metas concretas que se deberán alcanzar en 2030</a:t>
            </a:r>
            <a:r>
              <a:rPr lang="es-ES" b="0" i="0" dirty="0">
                <a:solidFill>
                  <a:srgbClr val="222222"/>
                </a:solidFill>
                <a:effectLst/>
                <a:latin typeface="Georgia Pro Light" panose="02040302050405020303" pitchFamily="18" charset="0"/>
              </a:rPr>
              <a:t>. Es importante que tanto gobiernos como empresas y ciudadanos conozcan estos objetivos con el fin de ayudar a conseguirlos.</a:t>
            </a:r>
          </a:p>
        </p:txBody>
      </p:sp>
      <p:sp>
        <p:nvSpPr>
          <p:cNvPr id="8" name="Título 7">
            <a:extLst>
              <a:ext uri="{FF2B5EF4-FFF2-40B4-BE49-F238E27FC236}">
                <a16:creationId xmlns:a16="http://schemas.microsoft.com/office/drawing/2014/main" id="{2B048008-06BB-A9A8-B456-E53450923931}"/>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2066335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34310-9C6A-27C3-3DDE-C667B83AEC9A}"/>
            </a:ext>
          </a:extLst>
        </p:cNvPr>
        <p:cNvGrpSpPr/>
        <p:nvPr/>
      </p:nvGrpSpPr>
      <p:grpSpPr>
        <a:xfrm>
          <a:off x="0" y="0"/>
          <a:ext cx="0" cy="0"/>
          <a:chOff x="0" y="0"/>
          <a:chExt cx="0" cy="0"/>
        </a:xfrm>
      </p:grpSpPr>
      <p:sp>
        <p:nvSpPr>
          <p:cNvPr id="19458" name="Título 1">
            <a:extLst>
              <a:ext uri="{FF2B5EF4-FFF2-40B4-BE49-F238E27FC236}">
                <a16:creationId xmlns:a16="http://schemas.microsoft.com/office/drawing/2014/main" id="{C10F1ED1-219E-C466-BFF1-AC17DA78646A}"/>
              </a:ext>
            </a:extLst>
          </p:cNvPr>
          <p:cNvSpPr>
            <a:spLocks noGrp="1"/>
          </p:cNvSpPr>
          <p:nvPr>
            <p:ph type="title"/>
          </p:nvPr>
        </p:nvSpPr>
        <p:spPr>
          <a:xfrm>
            <a:off x="611560" y="188640"/>
            <a:ext cx="8229601" cy="273050"/>
          </a:xfrm>
        </p:spPr>
        <p:txBody>
          <a:bodyPr/>
          <a:lstStyle/>
          <a:p>
            <a:r>
              <a:rPr lang="es-ES" altLang="es-ES" sz="2000" b="1" dirty="0"/>
              <a:t>2. MODALIDADES CONTRATO      </a:t>
            </a:r>
            <a:r>
              <a:rPr lang="es-ES" altLang="es-ES" sz="1400" dirty="0"/>
              <a:t>pág. 180</a:t>
            </a:r>
          </a:p>
        </p:txBody>
      </p:sp>
      <p:graphicFrame>
        <p:nvGraphicFramePr>
          <p:cNvPr id="4" name="Contenidor de contingut 4">
            <a:extLst>
              <a:ext uri="{FF2B5EF4-FFF2-40B4-BE49-F238E27FC236}">
                <a16:creationId xmlns:a16="http://schemas.microsoft.com/office/drawing/2014/main" id="{05C0C685-E42D-63DA-3DA7-E1598F1B3454}"/>
              </a:ext>
            </a:extLst>
          </p:cNvPr>
          <p:cNvGraphicFramePr>
            <a:graphicFrameLocks noGrp="1"/>
          </p:cNvGraphicFramePr>
          <p:nvPr>
            <p:ph idx="1"/>
          </p:nvPr>
        </p:nvGraphicFramePr>
        <p:xfrm>
          <a:off x="179512" y="692696"/>
          <a:ext cx="8574124" cy="604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n 2">
            <a:extLst>
              <a:ext uri="{FF2B5EF4-FFF2-40B4-BE49-F238E27FC236}">
                <a16:creationId xmlns:a16="http://schemas.microsoft.com/office/drawing/2014/main" id="{9961E7E8-9DB8-47B4-F524-2E534CAC33BF}"/>
              </a:ext>
            </a:extLst>
          </p:cNvPr>
          <p:cNvPicPr>
            <a:picLocks noChangeAspect="1"/>
          </p:cNvPicPr>
          <p:nvPr/>
        </p:nvPicPr>
        <p:blipFill>
          <a:blip r:embed="rId7"/>
          <a:stretch>
            <a:fillRect/>
          </a:stretch>
        </p:blipFill>
        <p:spPr>
          <a:xfrm>
            <a:off x="0" y="0"/>
            <a:ext cx="1999876" cy="1496815"/>
          </a:xfrm>
          <a:prstGeom prst="rect">
            <a:avLst/>
          </a:prstGeom>
        </p:spPr>
      </p:pic>
    </p:spTree>
    <p:extLst>
      <p:ext uri="{BB962C8B-B14F-4D97-AF65-F5344CB8AC3E}">
        <p14:creationId xmlns:p14="http://schemas.microsoft.com/office/powerpoint/2010/main" val="758376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448055"/>
            <a:ext cx="2560777"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7" y="4419227"/>
            <a:ext cx="2560777"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2" y="448055"/>
            <a:ext cx="5766356"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8AFB3461-BE61-3327-952D-8A3B4B6D1DC2}"/>
              </a:ext>
            </a:extLst>
          </p:cNvPr>
          <p:cNvSpPr txBox="1"/>
          <p:nvPr/>
        </p:nvSpPr>
        <p:spPr>
          <a:xfrm>
            <a:off x="3284781" y="686862"/>
            <a:ext cx="5278194" cy="5475129"/>
          </a:xfrm>
          <a:prstGeom prst="rect">
            <a:avLst/>
          </a:prstGeom>
        </p:spPr>
        <p:txBody>
          <a:bodyPr vert="horz" lIns="91440" tIns="45720" rIns="91440" bIns="45720" rtlCol="0" anchor="ctr">
            <a:normAutofit/>
          </a:bodyPr>
          <a:lstStyle/>
          <a:p>
            <a:pPr indent="-228600" eaLnBrk="1" hangingPunct="1">
              <a:lnSpc>
                <a:spcPct val="90000"/>
              </a:lnSpc>
              <a:spcAft>
                <a:spcPts val="600"/>
              </a:spcAft>
              <a:buFont typeface="Arial" panose="020B0604020202020204" pitchFamily="34" charset="0"/>
              <a:buChar char="•"/>
            </a:pPr>
            <a:r>
              <a:rPr lang="en-US" sz="3200" b="1" dirty="0">
                <a:latin typeface="+mn-lt"/>
                <a:cs typeface="+mn-cs"/>
              </a:rPr>
              <a:t>CONTRATOS INDEFINIDOS</a:t>
            </a:r>
          </a:p>
        </p:txBody>
      </p:sp>
    </p:spTree>
    <p:extLst>
      <p:ext uri="{BB962C8B-B14F-4D97-AF65-F5344CB8AC3E}">
        <p14:creationId xmlns:p14="http://schemas.microsoft.com/office/powerpoint/2010/main" val="675006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Título">
            <a:extLst>
              <a:ext uri="{FF2B5EF4-FFF2-40B4-BE49-F238E27FC236}">
                <a16:creationId xmlns:a16="http://schemas.microsoft.com/office/drawing/2014/main" id="{32B3F140-3E4A-DEE1-3F5D-CD71C788BB28}"/>
              </a:ext>
            </a:extLst>
          </p:cNvPr>
          <p:cNvSpPr>
            <a:spLocks noGrp="1"/>
          </p:cNvSpPr>
          <p:nvPr>
            <p:ph type="title"/>
          </p:nvPr>
        </p:nvSpPr>
        <p:spPr>
          <a:xfrm>
            <a:off x="457200" y="274638"/>
            <a:ext cx="8229600" cy="417512"/>
          </a:xfrm>
        </p:spPr>
        <p:txBody>
          <a:bodyPr/>
          <a:lstStyle/>
          <a:p>
            <a:pPr eaLnBrk="1" hangingPunct="1"/>
            <a:r>
              <a:rPr lang="es-ES" altLang="es-ES" sz="2000" b="1" dirty="0"/>
              <a:t>2.1. CONTRATOS INDEFINIDOS   </a:t>
            </a:r>
            <a:r>
              <a:rPr lang="es-ES" altLang="es-ES" sz="1200" b="1" dirty="0"/>
              <a:t>pág. 180</a:t>
            </a:r>
            <a:r>
              <a:rPr lang="es-ES" altLang="es-ES" sz="1200" dirty="0"/>
              <a:t> </a:t>
            </a:r>
          </a:p>
        </p:txBody>
      </p:sp>
      <p:sp>
        <p:nvSpPr>
          <p:cNvPr id="13315" name="2 Marcador de contenido">
            <a:extLst>
              <a:ext uri="{FF2B5EF4-FFF2-40B4-BE49-F238E27FC236}">
                <a16:creationId xmlns:a16="http://schemas.microsoft.com/office/drawing/2014/main" id="{49177D07-1F5E-6DFB-1983-3C0548940278}"/>
              </a:ext>
            </a:extLst>
          </p:cNvPr>
          <p:cNvSpPr>
            <a:spLocks noGrp="1"/>
          </p:cNvSpPr>
          <p:nvPr>
            <p:ph idx="1"/>
          </p:nvPr>
        </p:nvSpPr>
        <p:spPr>
          <a:xfrm>
            <a:off x="539552" y="1773238"/>
            <a:ext cx="4896544" cy="4895850"/>
          </a:xfrm>
        </p:spPr>
        <p:txBody>
          <a:bodyPr/>
          <a:lstStyle/>
          <a:p>
            <a:pPr marL="457200" indent="-457200" eaLnBrk="1" hangingPunct="1">
              <a:buFont typeface="Arial" panose="020B0604020202020204" pitchFamily="34" charset="0"/>
              <a:buNone/>
              <a:defRPr/>
            </a:pPr>
            <a:r>
              <a:rPr lang="es-ES" altLang="es-ES" sz="2000" b="1" dirty="0"/>
              <a:t>En estos contratos </a:t>
            </a:r>
            <a:r>
              <a:rPr lang="es-ES" altLang="es-ES" sz="2000" b="1" i="1" dirty="0"/>
              <a:t>no </a:t>
            </a:r>
            <a:r>
              <a:rPr lang="es-ES" altLang="es-ES" sz="2000" b="1" dirty="0"/>
              <a:t>se conoce la fecha de </a:t>
            </a:r>
            <a:r>
              <a:rPr lang="es-ES" altLang="es-ES" sz="2000" b="1" i="1" dirty="0"/>
              <a:t>finalización</a:t>
            </a:r>
            <a:r>
              <a:rPr lang="es-ES" altLang="es-ES" sz="2000" b="1" dirty="0"/>
              <a:t>. </a:t>
            </a:r>
          </a:p>
          <a:p>
            <a:pPr marL="457200" indent="-457200" eaLnBrk="1" hangingPunct="1">
              <a:buFont typeface="Arial" panose="020B0604020202020204" pitchFamily="34" charset="0"/>
              <a:buNone/>
              <a:defRPr/>
            </a:pPr>
            <a:r>
              <a:rPr lang="es-ES" altLang="es-ES" sz="2000" dirty="0"/>
              <a:t>Establecen la fecha de inicio pero no la de su final. </a:t>
            </a:r>
          </a:p>
          <a:p>
            <a:pPr marL="0" indent="0" eaLnBrk="1" hangingPunct="1">
              <a:lnSpc>
                <a:spcPct val="150000"/>
              </a:lnSpc>
              <a:buFont typeface="Arial" panose="020B0604020202020204" pitchFamily="34" charset="0"/>
              <a:buNone/>
              <a:defRPr/>
            </a:pPr>
            <a:r>
              <a:rPr lang="es-ES" altLang="es-ES" sz="2000" dirty="0"/>
              <a:t>Tipos: </a:t>
            </a:r>
          </a:p>
          <a:p>
            <a:pPr eaLnBrk="1" hangingPunct="1">
              <a:lnSpc>
                <a:spcPct val="150000"/>
              </a:lnSpc>
              <a:buFont typeface="Courier New" panose="02070309020205020404" pitchFamily="49" charset="0"/>
              <a:buChar char="o"/>
              <a:defRPr/>
            </a:pPr>
            <a:r>
              <a:rPr lang="es-ES" altLang="es-ES" sz="2000" dirty="0">
                <a:hlinkClick r:id="rId2" action="ppaction://hlinksldjump"/>
              </a:rPr>
              <a:t>Ordinario</a:t>
            </a:r>
            <a:endParaRPr lang="es-ES" altLang="es-ES" sz="2000" dirty="0"/>
          </a:p>
          <a:p>
            <a:pPr eaLnBrk="1" hangingPunct="1">
              <a:lnSpc>
                <a:spcPct val="150000"/>
              </a:lnSpc>
              <a:buFont typeface="Courier New" panose="02070309020205020404" pitchFamily="49" charset="0"/>
              <a:buChar char="o"/>
              <a:defRPr/>
            </a:pPr>
            <a:r>
              <a:rPr lang="es-ES" altLang="es-ES" sz="2000" dirty="0">
                <a:hlinkClick r:id="rId3" action="ppaction://hlinksldjump"/>
              </a:rPr>
              <a:t>Fijo- discontinuo</a:t>
            </a:r>
            <a:endParaRPr lang="es-ES" altLang="es-ES" sz="1200" dirty="0"/>
          </a:p>
        </p:txBody>
      </p:sp>
      <p:sp>
        <p:nvSpPr>
          <p:cNvPr id="2" name="Flecha curvada hacia la derecha 1">
            <a:hlinkClick r:id="rId4" action="ppaction://hlinksldjump"/>
            <a:extLst>
              <a:ext uri="{FF2B5EF4-FFF2-40B4-BE49-F238E27FC236}">
                <a16:creationId xmlns:a16="http://schemas.microsoft.com/office/drawing/2014/main" id="{A9DE732D-25DA-DEA9-FF39-B64DB8FEE03A}"/>
              </a:ext>
            </a:extLst>
          </p:cNvPr>
          <p:cNvSpPr/>
          <p:nvPr/>
        </p:nvSpPr>
        <p:spPr>
          <a:xfrm>
            <a:off x="8532813" y="274638"/>
            <a:ext cx="287337" cy="2016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pic>
        <p:nvPicPr>
          <p:cNvPr id="20485" name="Picture 8" descr="Oficina Precaria - Como sigamos a este ritmo, los contratos indefinidos  serán algo tan poco común que los veremos enmarcados. Demos la vuelta a la  situación. Contra la temporalidad y la precariedad. |">
            <a:extLst>
              <a:ext uri="{FF2B5EF4-FFF2-40B4-BE49-F238E27FC236}">
                <a16:creationId xmlns:a16="http://schemas.microsoft.com/office/drawing/2014/main" id="{C76A3C46-1E4C-7BB0-DEAB-2C07F8A870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700213"/>
            <a:ext cx="30226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a:extLst>
              <a:ext uri="{FF2B5EF4-FFF2-40B4-BE49-F238E27FC236}">
                <a16:creationId xmlns:a16="http://schemas.microsoft.com/office/drawing/2014/main" id="{98F38204-3C3F-7E25-4B00-2866A6AB3EEB}"/>
              </a:ext>
            </a:extLst>
          </p:cNvPr>
          <p:cNvPicPr>
            <a:picLocks noChangeAspect="1"/>
          </p:cNvPicPr>
          <p:nvPr/>
        </p:nvPicPr>
        <p:blipFill>
          <a:blip r:embed="rId6"/>
          <a:stretch>
            <a:fillRect/>
          </a:stretch>
        </p:blipFill>
        <p:spPr>
          <a:xfrm>
            <a:off x="0" y="0"/>
            <a:ext cx="1999661" cy="149974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Título">
            <a:extLst>
              <a:ext uri="{FF2B5EF4-FFF2-40B4-BE49-F238E27FC236}">
                <a16:creationId xmlns:a16="http://schemas.microsoft.com/office/drawing/2014/main" id="{0A3B15B3-F577-5BB5-8742-38697942E789}"/>
              </a:ext>
            </a:extLst>
          </p:cNvPr>
          <p:cNvSpPr>
            <a:spLocks noGrp="1"/>
          </p:cNvSpPr>
          <p:nvPr>
            <p:ph type="title"/>
          </p:nvPr>
        </p:nvSpPr>
        <p:spPr>
          <a:xfrm>
            <a:off x="457200" y="274638"/>
            <a:ext cx="8229600" cy="417512"/>
          </a:xfrm>
        </p:spPr>
        <p:txBody>
          <a:bodyPr/>
          <a:lstStyle/>
          <a:p>
            <a:pPr eaLnBrk="1" hangingPunct="1"/>
            <a:r>
              <a:rPr lang="es-ES" altLang="es-ES" sz="2200" b="1" dirty="0"/>
              <a:t>       INDEFINIDO ORDINARIO   </a:t>
            </a:r>
            <a:r>
              <a:rPr lang="es-ES" altLang="es-ES" sz="1200" dirty="0"/>
              <a:t>pág. 180</a:t>
            </a:r>
          </a:p>
        </p:txBody>
      </p:sp>
      <p:pic>
        <p:nvPicPr>
          <p:cNvPr id="2" name="Imagen 1">
            <a:extLst>
              <a:ext uri="{FF2B5EF4-FFF2-40B4-BE49-F238E27FC236}">
                <a16:creationId xmlns:a16="http://schemas.microsoft.com/office/drawing/2014/main" id="{3BC76700-13F2-5B54-93A9-F0DBACA4CD6F}"/>
              </a:ext>
            </a:extLst>
          </p:cNvPr>
          <p:cNvPicPr>
            <a:picLocks noChangeAspect="1"/>
          </p:cNvPicPr>
          <p:nvPr/>
        </p:nvPicPr>
        <p:blipFill>
          <a:blip r:embed="rId2"/>
          <a:stretch>
            <a:fillRect/>
          </a:stretch>
        </p:blipFill>
        <p:spPr>
          <a:xfrm>
            <a:off x="2627784" y="1334743"/>
            <a:ext cx="3351213" cy="2232025"/>
          </a:xfrm>
          <a:prstGeom prst="rect">
            <a:avLst/>
          </a:prstGeom>
          <a:ln>
            <a:noFill/>
          </a:ln>
          <a:effectLst>
            <a:outerShdw blurRad="292100" dist="139700" dir="2700000" algn="tl" rotWithShape="0">
              <a:srgbClr val="333333">
                <a:alpha val="65000"/>
              </a:srgbClr>
            </a:outerShdw>
          </a:effectLst>
        </p:spPr>
      </p:pic>
      <p:sp>
        <p:nvSpPr>
          <p:cNvPr id="3" name="CuadroTexto 2">
            <a:extLst>
              <a:ext uri="{FF2B5EF4-FFF2-40B4-BE49-F238E27FC236}">
                <a16:creationId xmlns:a16="http://schemas.microsoft.com/office/drawing/2014/main" id="{D565648F-D4EA-1516-0894-39CD25417356}"/>
              </a:ext>
            </a:extLst>
          </p:cNvPr>
          <p:cNvSpPr txBox="1"/>
          <p:nvPr/>
        </p:nvSpPr>
        <p:spPr>
          <a:xfrm>
            <a:off x="0" y="0"/>
            <a:ext cx="2024063" cy="276225"/>
          </a:xfrm>
          <a:prstGeom prst="rect">
            <a:avLst/>
          </a:prstGeom>
          <a:solidFill>
            <a:schemeClr val="accent1">
              <a:lumMod val="20000"/>
              <a:lumOff val="80000"/>
            </a:schemeClr>
          </a:solidFill>
          <a:ln>
            <a:solidFill>
              <a:srgbClr val="0070C0"/>
            </a:solidFill>
          </a:ln>
        </p:spPr>
        <p:txBody>
          <a:bodyPr>
            <a:spAutoFit/>
          </a:bodyPr>
          <a:lstStyle/>
          <a:p>
            <a:pPr>
              <a:defRPr/>
            </a:pPr>
            <a:r>
              <a:rPr lang="es-ES" sz="1200" dirty="0">
                <a:hlinkClick r:id="rId3"/>
              </a:rPr>
              <a:t>Modelo Contrato indefinido</a:t>
            </a:r>
            <a:endParaRPr lang="es-ES" dirty="0"/>
          </a:p>
        </p:txBody>
      </p:sp>
      <p:sp>
        <p:nvSpPr>
          <p:cNvPr id="5" name="CuadroTexto 4">
            <a:extLst>
              <a:ext uri="{FF2B5EF4-FFF2-40B4-BE49-F238E27FC236}">
                <a16:creationId xmlns:a16="http://schemas.microsoft.com/office/drawing/2014/main" id="{40FEAC17-2D5F-E010-6C60-F338383E3DF4}"/>
              </a:ext>
            </a:extLst>
          </p:cNvPr>
          <p:cNvSpPr txBox="1"/>
          <p:nvPr/>
        </p:nvSpPr>
        <p:spPr>
          <a:xfrm>
            <a:off x="4308867" y="3861048"/>
            <a:ext cx="4576664" cy="2585323"/>
          </a:xfrm>
          <a:prstGeom prst="rect">
            <a:avLst/>
          </a:prstGeom>
          <a:noFill/>
        </p:spPr>
        <p:txBody>
          <a:bodyPr wrap="square">
            <a:spAutoFit/>
          </a:bodyPr>
          <a:lstStyle/>
          <a:p>
            <a:pPr algn="just"/>
            <a:r>
              <a:rPr lang="es-ES" dirty="0">
                <a:solidFill>
                  <a:srgbClr val="333333"/>
                </a:solidFill>
                <a:latin typeface="Poppins" panose="00000500000000000000" pitchFamily="2" charset="0"/>
              </a:rPr>
              <a:t>S</a:t>
            </a:r>
            <a:r>
              <a:rPr lang="es-ES" b="0" i="0" dirty="0">
                <a:solidFill>
                  <a:srgbClr val="333333"/>
                </a:solidFill>
                <a:effectLst/>
                <a:latin typeface="Poppins" panose="00000500000000000000" pitchFamily="2" charset="0"/>
              </a:rPr>
              <a:t>e convierten en indefinidos (salvo que se acredite la naturaleza temporal) si la empresa no da de alta en la </a:t>
            </a:r>
            <a:r>
              <a:rPr lang="es-ES" b="0" i="1" dirty="0">
                <a:solidFill>
                  <a:srgbClr val="333333"/>
                </a:solidFill>
                <a:effectLst/>
                <a:latin typeface="Poppins" panose="00000500000000000000" pitchFamily="2" charset="0"/>
              </a:rPr>
              <a:t>Seguridad Social</a:t>
            </a:r>
            <a:r>
              <a:rPr lang="es-ES" b="0" i="0" dirty="0">
                <a:solidFill>
                  <a:srgbClr val="333333"/>
                </a:solidFill>
                <a:effectLst/>
                <a:latin typeface="Poppins" panose="00000500000000000000" pitchFamily="2" charset="0"/>
              </a:rPr>
              <a:t> (tras un plazo igual al periodo de prueba), f</a:t>
            </a:r>
            <a:r>
              <a:rPr lang="es-ES" b="0" i="1" dirty="0">
                <a:solidFill>
                  <a:srgbClr val="333333"/>
                </a:solidFill>
                <a:effectLst/>
                <a:latin typeface="Poppins" panose="00000500000000000000" pitchFamily="2" charset="0"/>
              </a:rPr>
              <a:t>alta de forma escrita</a:t>
            </a:r>
            <a:r>
              <a:rPr lang="es-ES" b="0" i="0" dirty="0">
                <a:solidFill>
                  <a:srgbClr val="333333"/>
                </a:solidFill>
                <a:effectLst/>
                <a:latin typeface="Poppins" panose="00000500000000000000" pitchFamily="2" charset="0"/>
              </a:rPr>
              <a:t>, o s</a:t>
            </a:r>
            <a:r>
              <a:rPr lang="es-ES" b="0" i="1" dirty="0">
                <a:solidFill>
                  <a:srgbClr val="333333"/>
                </a:solidFill>
                <a:effectLst/>
                <a:latin typeface="Poppins" panose="00000500000000000000" pitchFamily="2" charset="0"/>
              </a:rPr>
              <a:t>obrepasa el plazo máximo de un contrato de trabajo temporal</a:t>
            </a:r>
            <a:r>
              <a:rPr lang="es-ES" b="0" i="0" dirty="0">
                <a:solidFill>
                  <a:srgbClr val="333333"/>
                </a:solidFill>
                <a:effectLst/>
                <a:latin typeface="Poppins" panose="00000500000000000000" pitchFamily="2" charset="0"/>
              </a:rPr>
              <a:t>, o por encadenamiento de contratos temporales.</a:t>
            </a:r>
            <a:endParaRPr lang="es-ES" dirty="0"/>
          </a:p>
        </p:txBody>
      </p:sp>
      <p:sp>
        <p:nvSpPr>
          <p:cNvPr id="4" name="CuadroTexto 3">
            <a:extLst>
              <a:ext uri="{FF2B5EF4-FFF2-40B4-BE49-F238E27FC236}">
                <a16:creationId xmlns:a16="http://schemas.microsoft.com/office/drawing/2014/main" id="{72283E48-BF47-7C8C-51D9-7D7E699F479B}"/>
              </a:ext>
            </a:extLst>
          </p:cNvPr>
          <p:cNvSpPr txBox="1"/>
          <p:nvPr/>
        </p:nvSpPr>
        <p:spPr>
          <a:xfrm>
            <a:off x="5994819" y="2862160"/>
            <a:ext cx="4576664" cy="830997"/>
          </a:xfrm>
          <a:prstGeom prst="rect">
            <a:avLst/>
          </a:prstGeom>
          <a:noFill/>
        </p:spPr>
        <p:txBody>
          <a:bodyPr wrap="square">
            <a:spAutoFit/>
          </a:bodyPr>
          <a:lstStyle/>
          <a:p>
            <a:r>
              <a:rPr lang="es-ES" sz="2400" b="1" dirty="0">
                <a:solidFill>
                  <a:srgbClr val="333333"/>
                </a:solidFill>
                <a:latin typeface="Poppins" panose="00000500000000000000" pitchFamily="2" charset="0"/>
              </a:rPr>
              <a:t>SE CONVIERTEN EN INDEFINIDOS</a:t>
            </a:r>
            <a:endParaRPr lang="es-ES" b="1" dirty="0"/>
          </a:p>
        </p:txBody>
      </p:sp>
      <p:sp>
        <p:nvSpPr>
          <p:cNvPr id="6" name="CuadroTexto 5">
            <a:extLst>
              <a:ext uri="{FF2B5EF4-FFF2-40B4-BE49-F238E27FC236}">
                <a16:creationId xmlns:a16="http://schemas.microsoft.com/office/drawing/2014/main" id="{A451CDCA-DAE6-F6D4-595A-8871AFE6D2B6}"/>
              </a:ext>
            </a:extLst>
          </p:cNvPr>
          <p:cNvSpPr txBox="1"/>
          <p:nvPr/>
        </p:nvSpPr>
        <p:spPr>
          <a:xfrm>
            <a:off x="539552" y="3105103"/>
            <a:ext cx="4576664" cy="461665"/>
          </a:xfrm>
          <a:prstGeom prst="rect">
            <a:avLst/>
          </a:prstGeom>
          <a:noFill/>
        </p:spPr>
        <p:txBody>
          <a:bodyPr wrap="square">
            <a:spAutoFit/>
          </a:bodyPr>
          <a:lstStyle/>
          <a:p>
            <a:r>
              <a:rPr lang="es-ES" sz="2400" b="1" dirty="0">
                <a:solidFill>
                  <a:srgbClr val="333333"/>
                </a:solidFill>
                <a:latin typeface="Poppins" panose="00000500000000000000" pitchFamily="2" charset="0"/>
              </a:rPr>
              <a:t>ORDINARIOS</a:t>
            </a:r>
            <a:endParaRPr lang="es-ES" b="1" dirty="0"/>
          </a:p>
        </p:txBody>
      </p:sp>
      <p:sp>
        <p:nvSpPr>
          <p:cNvPr id="7" name="CuadroTexto 6">
            <a:extLst>
              <a:ext uri="{FF2B5EF4-FFF2-40B4-BE49-F238E27FC236}">
                <a16:creationId xmlns:a16="http://schemas.microsoft.com/office/drawing/2014/main" id="{D4DC5534-DCE0-7F7A-A925-2CA032870712}"/>
              </a:ext>
            </a:extLst>
          </p:cNvPr>
          <p:cNvSpPr txBox="1"/>
          <p:nvPr/>
        </p:nvSpPr>
        <p:spPr>
          <a:xfrm>
            <a:off x="539552" y="3826991"/>
            <a:ext cx="2304256" cy="2031325"/>
          </a:xfrm>
          <a:prstGeom prst="rect">
            <a:avLst/>
          </a:prstGeom>
          <a:noFill/>
        </p:spPr>
        <p:txBody>
          <a:bodyPr wrap="square">
            <a:spAutoFit/>
          </a:bodyPr>
          <a:lstStyle/>
          <a:p>
            <a:pPr algn="just"/>
            <a:r>
              <a:rPr lang="es-ES" dirty="0">
                <a:solidFill>
                  <a:srgbClr val="333333"/>
                </a:solidFill>
                <a:latin typeface="Poppins" panose="00000500000000000000" pitchFamily="2" charset="0"/>
              </a:rPr>
              <a:t>Es el contrato indefinido común.</a:t>
            </a:r>
          </a:p>
          <a:p>
            <a:pPr algn="just"/>
            <a:r>
              <a:rPr lang="es-ES" dirty="0">
                <a:solidFill>
                  <a:srgbClr val="333333"/>
                </a:solidFill>
                <a:latin typeface="Poppins" panose="00000500000000000000" pitchFamily="2" charset="0"/>
              </a:rPr>
              <a:t>Se puede concertar por escrito o de forma verbal si es a jornada completa.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D70BD-A2B0-24F8-DF24-010C33179009}"/>
            </a:ext>
          </a:extLst>
        </p:cNvPr>
        <p:cNvGrpSpPr/>
        <p:nvPr/>
      </p:nvGrpSpPr>
      <p:grpSpPr>
        <a:xfrm>
          <a:off x="0" y="0"/>
          <a:ext cx="0" cy="0"/>
          <a:chOff x="0" y="0"/>
          <a:chExt cx="0" cy="0"/>
        </a:xfrm>
      </p:grpSpPr>
      <p:sp>
        <p:nvSpPr>
          <p:cNvPr id="21506" name="1 Título">
            <a:extLst>
              <a:ext uri="{FF2B5EF4-FFF2-40B4-BE49-F238E27FC236}">
                <a16:creationId xmlns:a16="http://schemas.microsoft.com/office/drawing/2014/main" id="{08B083CD-CBDA-3513-B28B-9E95090D9C40}"/>
              </a:ext>
            </a:extLst>
          </p:cNvPr>
          <p:cNvSpPr>
            <a:spLocks noGrp="1"/>
          </p:cNvSpPr>
          <p:nvPr>
            <p:ph type="title"/>
          </p:nvPr>
        </p:nvSpPr>
        <p:spPr>
          <a:xfrm>
            <a:off x="457200" y="274638"/>
            <a:ext cx="8229600" cy="417512"/>
          </a:xfrm>
        </p:spPr>
        <p:txBody>
          <a:bodyPr/>
          <a:lstStyle/>
          <a:p>
            <a:pPr eaLnBrk="1" hangingPunct="1"/>
            <a:r>
              <a:rPr lang="es-ES" altLang="es-ES" sz="2200" b="1" dirty="0">
                <a:latin typeface="Georgia Pro Light" panose="02040302050405020303" pitchFamily="18" charset="0"/>
              </a:rPr>
              <a:t>       INDEFINIDO ORDINARIO   </a:t>
            </a:r>
            <a:br>
              <a:rPr lang="es-ES" altLang="es-ES" sz="1200" b="1" dirty="0">
                <a:latin typeface="Georgia Pro Light" panose="02040302050405020303" pitchFamily="18" charset="0"/>
              </a:rPr>
            </a:br>
            <a:endParaRPr lang="es-ES" altLang="es-ES" sz="1200" dirty="0">
              <a:latin typeface="Georgia Pro Light" panose="02040302050405020303" pitchFamily="18" charset="0"/>
            </a:endParaRPr>
          </a:p>
        </p:txBody>
      </p:sp>
      <p:sp>
        <p:nvSpPr>
          <p:cNvPr id="14339" name="2 Marcador de contenido">
            <a:extLst>
              <a:ext uri="{FF2B5EF4-FFF2-40B4-BE49-F238E27FC236}">
                <a16:creationId xmlns:a16="http://schemas.microsoft.com/office/drawing/2014/main" id="{ADCADCD7-46BF-3E0E-D314-3DF111A2FC1D}"/>
              </a:ext>
            </a:extLst>
          </p:cNvPr>
          <p:cNvSpPr>
            <a:spLocks noGrp="1"/>
          </p:cNvSpPr>
          <p:nvPr>
            <p:ph idx="1"/>
          </p:nvPr>
        </p:nvSpPr>
        <p:spPr>
          <a:xfrm>
            <a:off x="1187624" y="1412776"/>
            <a:ext cx="7139136" cy="4824413"/>
          </a:xfrm>
        </p:spPr>
        <p:txBody>
          <a:bodyPr/>
          <a:lstStyle/>
          <a:p>
            <a:pPr marL="0" indent="0" eaLnBrk="1" hangingPunct="1">
              <a:buFont typeface="Arial" panose="020B0604020202020204" pitchFamily="34" charset="0"/>
              <a:buNone/>
              <a:defRPr/>
            </a:pPr>
            <a:endParaRPr lang="es-ES" altLang="es-ES" sz="2000" b="1" dirty="0">
              <a:latin typeface="Georgia Pro Light" panose="02040302050405020303" pitchFamily="18" charset="0"/>
            </a:endParaRPr>
          </a:p>
          <a:p>
            <a:pPr marL="0" indent="0" eaLnBrk="1" hangingPunct="1">
              <a:buFont typeface="Arial" panose="020B0604020202020204" pitchFamily="34" charset="0"/>
              <a:buNone/>
              <a:defRPr/>
            </a:pPr>
            <a:r>
              <a:rPr lang="es-ES" altLang="es-ES" sz="2000" b="1" dirty="0">
                <a:highlight>
                  <a:srgbClr val="FFFF00"/>
                </a:highlight>
                <a:latin typeface="Georgia Pro Light" panose="02040302050405020303" pitchFamily="18" charset="0"/>
              </a:rPr>
              <a:t>VENTAJAS</a:t>
            </a:r>
            <a:endParaRPr lang="es-ES" altLang="es-ES" sz="2000" dirty="0">
              <a:highlight>
                <a:srgbClr val="FFFF00"/>
              </a:highlight>
              <a:latin typeface="Georgia Pro Light" panose="02040302050405020303" pitchFamily="18" charset="0"/>
            </a:endParaRPr>
          </a:p>
          <a:p>
            <a:pPr marL="0" indent="0" eaLnBrk="1" hangingPunct="1">
              <a:lnSpc>
                <a:spcPct val="150000"/>
              </a:lnSpc>
              <a:buFont typeface="Arial" panose="020B0604020202020204" pitchFamily="34" charset="0"/>
              <a:buNone/>
              <a:defRPr/>
            </a:pPr>
            <a:r>
              <a:rPr lang="es-ES" altLang="es-ES" sz="1800" dirty="0">
                <a:latin typeface="Georgia Pro Light" panose="02040302050405020303" pitchFamily="18" charset="0"/>
              </a:rPr>
              <a:t>Estabilidad.</a:t>
            </a:r>
          </a:p>
          <a:p>
            <a:pPr marL="0" indent="0" eaLnBrk="1" hangingPunct="1">
              <a:lnSpc>
                <a:spcPct val="150000"/>
              </a:lnSpc>
              <a:buFont typeface="Arial" panose="020B0604020202020204" pitchFamily="34" charset="0"/>
              <a:buNone/>
              <a:defRPr/>
            </a:pPr>
            <a:r>
              <a:rPr lang="es-ES" altLang="es-ES" sz="1800" dirty="0">
                <a:latin typeface="Georgia Pro Light" panose="02040302050405020303" pitchFamily="18" charset="0"/>
              </a:rPr>
              <a:t>Mayor protección en caso de despido.</a:t>
            </a:r>
          </a:p>
          <a:p>
            <a:pPr marL="0" indent="0" eaLnBrk="1" hangingPunct="1">
              <a:lnSpc>
                <a:spcPct val="150000"/>
              </a:lnSpc>
              <a:buFont typeface="Arial" panose="020B0604020202020204" pitchFamily="34" charset="0"/>
              <a:buNone/>
              <a:defRPr/>
            </a:pPr>
            <a:r>
              <a:rPr lang="es-ES" altLang="es-ES" sz="1800" dirty="0">
                <a:latin typeface="Georgia Pro Light" panose="02040302050405020303" pitchFamily="18" charset="0"/>
              </a:rPr>
              <a:t>Favorece el compromiso del trabajador</a:t>
            </a:r>
          </a:p>
          <a:p>
            <a:pPr marL="457200" indent="-457200" eaLnBrk="1" hangingPunct="1">
              <a:lnSpc>
                <a:spcPct val="150000"/>
              </a:lnSpc>
              <a:buFont typeface="Arial" panose="020B0604020202020204" pitchFamily="34" charset="0"/>
              <a:buNone/>
              <a:defRPr/>
            </a:pPr>
            <a:endParaRPr lang="es-ES" altLang="es-ES" sz="2000" dirty="0">
              <a:latin typeface="Georgia Pro Light" panose="02040302050405020303" pitchFamily="18" charset="0"/>
            </a:endParaRPr>
          </a:p>
          <a:p>
            <a:pPr marL="457200" indent="-457200" eaLnBrk="1" hangingPunct="1">
              <a:lnSpc>
                <a:spcPct val="150000"/>
              </a:lnSpc>
              <a:buFont typeface="Arial" panose="020B0604020202020204" pitchFamily="34" charset="0"/>
              <a:buNone/>
              <a:defRPr/>
            </a:pPr>
            <a:r>
              <a:rPr lang="es-ES" altLang="es-ES" sz="2000" b="1" dirty="0">
                <a:highlight>
                  <a:srgbClr val="FFFF00"/>
                </a:highlight>
                <a:latin typeface="Georgia Pro Light" panose="02040302050405020303" pitchFamily="18" charset="0"/>
              </a:rPr>
              <a:t>DESVENTAJAS </a:t>
            </a:r>
            <a:r>
              <a:rPr lang="es-ES" altLang="es-ES" sz="2000" dirty="0">
                <a:latin typeface="Georgia Pro Light" panose="02040302050405020303" pitchFamily="18" charset="0"/>
              </a:rPr>
              <a:t>	</a:t>
            </a:r>
          </a:p>
          <a:p>
            <a:pPr marL="457200" indent="-457200" eaLnBrk="1" hangingPunct="1">
              <a:lnSpc>
                <a:spcPct val="150000"/>
              </a:lnSpc>
              <a:buFont typeface="Arial" panose="020B0604020202020204" pitchFamily="34" charset="0"/>
              <a:buNone/>
              <a:defRPr/>
            </a:pPr>
            <a:r>
              <a:rPr lang="es-ES" altLang="es-ES" sz="2000" dirty="0">
                <a:latin typeface="Georgia Pro Light" panose="02040302050405020303" pitchFamily="18" charset="0"/>
              </a:rPr>
              <a:t>Puede producir desmotivación si no hay incentivos adicionales. </a:t>
            </a:r>
          </a:p>
          <a:p>
            <a:pPr marL="457200" indent="-457200" eaLnBrk="1" hangingPunct="1">
              <a:lnSpc>
                <a:spcPct val="150000"/>
              </a:lnSpc>
              <a:buFont typeface="Arial" panose="020B0604020202020204" pitchFamily="34" charset="0"/>
              <a:buNone/>
              <a:defRPr/>
            </a:pPr>
            <a:r>
              <a:rPr lang="es-ES" altLang="es-ES" sz="2000" dirty="0">
                <a:latin typeface="Georgia Pro Light" panose="02040302050405020303" pitchFamily="18" charset="0"/>
              </a:rPr>
              <a:t>Estancamiento laboral y personal. </a:t>
            </a:r>
          </a:p>
        </p:txBody>
      </p:sp>
      <p:sp>
        <p:nvSpPr>
          <p:cNvPr id="3" name="CuadroTexto 2">
            <a:extLst>
              <a:ext uri="{FF2B5EF4-FFF2-40B4-BE49-F238E27FC236}">
                <a16:creationId xmlns:a16="http://schemas.microsoft.com/office/drawing/2014/main" id="{E5226704-DC25-3783-72BA-1274F1D223B6}"/>
              </a:ext>
            </a:extLst>
          </p:cNvPr>
          <p:cNvSpPr txBox="1"/>
          <p:nvPr/>
        </p:nvSpPr>
        <p:spPr>
          <a:xfrm>
            <a:off x="0" y="0"/>
            <a:ext cx="2024063" cy="276225"/>
          </a:xfrm>
          <a:prstGeom prst="rect">
            <a:avLst/>
          </a:prstGeom>
          <a:solidFill>
            <a:schemeClr val="accent1">
              <a:lumMod val="20000"/>
              <a:lumOff val="80000"/>
            </a:schemeClr>
          </a:solidFill>
          <a:ln>
            <a:solidFill>
              <a:srgbClr val="0070C0"/>
            </a:solidFill>
          </a:ln>
        </p:spPr>
        <p:txBody>
          <a:bodyPr>
            <a:spAutoFit/>
          </a:bodyPr>
          <a:lstStyle/>
          <a:p>
            <a:pPr>
              <a:defRPr/>
            </a:pPr>
            <a:r>
              <a:rPr lang="es-ES" sz="1200" dirty="0">
                <a:hlinkClick r:id="rId2"/>
              </a:rPr>
              <a:t>Modelo Contrato indefinido</a:t>
            </a:r>
            <a:endParaRPr lang="es-ES" dirty="0"/>
          </a:p>
        </p:txBody>
      </p:sp>
    </p:spTree>
    <p:extLst>
      <p:ext uri="{BB962C8B-B14F-4D97-AF65-F5344CB8AC3E}">
        <p14:creationId xmlns:p14="http://schemas.microsoft.com/office/powerpoint/2010/main" val="1133387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1 Título">
            <a:extLst>
              <a:ext uri="{FF2B5EF4-FFF2-40B4-BE49-F238E27FC236}">
                <a16:creationId xmlns:a16="http://schemas.microsoft.com/office/drawing/2014/main" id="{15B0DDE9-8ADC-56B7-CCF6-94C171FC7A3C}"/>
              </a:ext>
            </a:extLst>
          </p:cNvPr>
          <p:cNvSpPr>
            <a:spLocks noGrp="1"/>
          </p:cNvSpPr>
          <p:nvPr>
            <p:ph type="title"/>
          </p:nvPr>
        </p:nvSpPr>
        <p:spPr>
          <a:xfrm>
            <a:off x="457200" y="274638"/>
            <a:ext cx="8229600" cy="417512"/>
          </a:xfrm>
        </p:spPr>
        <p:txBody>
          <a:bodyPr/>
          <a:lstStyle/>
          <a:p>
            <a:pPr eaLnBrk="1" hangingPunct="1"/>
            <a:r>
              <a:rPr lang="es-ES" altLang="es-ES" sz="2000" b="1" dirty="0"/>
              <a:t>FIJO DISCONTINUO           </a:t>
            </a:r>
            <a:r>
              <a:rPr lang="es-ES" altLang="es-ES" sz="1200" dirty="0"/>
              <a:t>pág. 181</a:t>
            </a:r>
          </a:p>
        </p:txBody>
      </p:sp>
      <p:pic>
        <p:nvPicPr>
          <p:cNvPr id="22532" name="Imagen 1">
            <a:extLst>
              <a:ext uri="{FF2B5EF4-FFF2-40B4-BE49-F238E27FC236}">
                <a16:creationId xmlns:a16="http://schemas.microsoft.com/office/drawing/2014/main" id="{4C7FD377-D2CB-85EB-8C13-92ECA8736B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6624736" cy="464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slz="http://schemas.microsoft.com/office/powerpoint/2016/slidezoom">
        <mc:Choice Requires="pslz">
          <p:graphicFrame>
            <p:nvGraphicFramePr>
              <p:cNvPr id="3" name="Vista general de diapositiva 2">
                <a:extLst>
                  <a:ext uri="{FF2B5EF4-FFF2-40B4-BE49-F238E27FC236}">
                    <a16:creationId xmlns:a16="http://schemas.microsoft.com/office/drawing/2014/main" id="{353A77C5-68EC-4B91-7292-3AC4424306CE}"/>
                  </a:ext>
                </a:extLst>
              </p:cNvPr>
              <p:cNvGraphicFramePr>
                <a:graphicFrameLocks noChangeAspect="1"/>
              </p:cNvGraphicFramePr>
              <p:nvPr>
                <p:extLst>
                  <p:ext uri="{D42A27DB-BD31-4B8C-83A1-F6EECF244321}">
                    <p14:modId xmlns:p14="http://schemas.microsoft.com/office/powerpoint/2010/main" val="1765990573"/>
                  </p:ext>
                </p:extLst>
              </p:nvPr>
            </p:nvGraphicFramePr>
            <p:xfrm>
              <a:off x="-2346649" y="5515558"/>
              <a:ext cx="2286000" cy="1714500"/>
            </p:xfrm>
            <a:graphic>
              <a:graphicData uri="http://schemas.microsoft.com/office/powerpoint/2016/slidezoom">
                <pslz:sldZm>
                  <pslz:sldZmObj sldId="390" cId="1669785755">
                    <pslz:zmPr id="{4758C4C0-CC98-472E-85B8-862846593782}" returnToParent="0" transitionDur="1000">
                      <p166:blipFill xmlns:p166="http://schemas.microsoft.com/office/powerpoint/2016/6/main">
                        <a:blip r:embed="rId3"/>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3" name="Vista general de diapositiva 2">
                <a:extLst>
                  <a:ext uri="{FF2B5EF4-FFF2-40B4-BE49-F238E27FC236}">
                    <a16:creationId xmlns:a16="http://schemas.microsoft.com/office/drawing/2014/main" id="{353A77C5-68EC-4B91-7292-3AC4424306CE}"/>
                  </a:ext>
                </a:extLst>
              </p:cNvPr>
              <p:cNvPicPr>
                <a:picLocks noGrp="1" noRot="1" noChangeAspect="1" noMove="1" noResize="1" noEditPoints="1" noAdjustHandles="1" noChangeArrowheads="1" noChangeShapeType="1"/>
              </p:cNvPicPr>
              <p:nvPr/>
            </p:nvPicPr>
            <p:blipFill>
              <a:blip r:embed="rId4"/>
              <a:stretch>
                <a:fillRect/>
              </a:stretch>
            </p:blipFill>
            <p:spPr>
              <a:xfrm>
                <a:off x="-2346649" y="5515558"/>
                <a:ext cx="2286000" cy="1714500"/>
              </a:xfrm>
              <a:prstGeom prst="rect">
                <a:avLst/>
              </a:prstGeom>
              <a:ln w="3175">
                <a:solidFill>
                  <a:prstClr val="ltGray"/>
                </a:solidFill>
              </a:ln>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99FE0-105F-71A6-7EDB-2DEF53BA5848}"/>
            </a:ext>
          </a:extLst>
        </p:cNvPr>
        <p:cNvGrpSpPr/>
        <p:nvPr/>
      </p:nvGrpSpPr>
      <p:grpSpPr>
        <a:xfrm>
          <a:off x="0" y="0"/>
          <a:ext cx="0" cy="0"/>
          <a:chOff x="0" y="0"/>
          <a:chExt cx="0" cy="0"/>
        </a:xfrm>
      </p:grpSpPr>
      <p:sp>
        <p:nvSpPr>
          <p:cNvPr id="22530" name="1 Título">
            <a:extLst>
              <a:ext uri="{FF2B5EF4-FFF2-40B4-BE49-F238E27FC236}">
                <a16:creationId xmlns:a16="http://schemas.microsoft.com/office/drawing/2014/main" id="{A8C64F15-475D-0923-B914-14740983CB3B}"/>
              </a:ext>
            </a:extLst>
          </p:cNvPr>
          <p:cNvSpPr>
            <a:spLocks noGrp="1"/>
          </p:cNvSpPr>
          <p:nvPr>
            <p:ph type="title"/>
          </p:nvPr>
        </p:nvSpPr>
        <p:spPr>
          <a:xfrm>
            <a:off x="457200" y="274638"/>
            <a:ext cx="8229600" cy="417512"/>
          </a:xfrm>
        </p:spPr>
        <p:txBody>
          <a:bodyPr/>
          <a:lstStyle/>
          <a:p>
            <a:pPr eaLnBrk="1" hangingPunct="1"/>
            <a:r>
              <a:rPr lang="es-ES" altLang="es-ES" sz="2000" b="1" dirty="0"/>
              <a:t>FIJO DISCONTINUO           </a:t>
            </a:r>
            <a:r>
              <a:rPr lang="es-ES" altLang="es-ES" sz="1200" dirty="0"/>
              <a:t>pág. 181</a:t>
            </a:r>
          </a:p>
        </p:txBody>
      </p:sp>
      <p:pic>
        <p:nvPicPr>
          <p:cNvPr id="2050" name="Picture 2" descr="Què es necessita per ser professor d'esquí o de surf de neu? - Diari de la  neu">
            <a:extLst>
              <a:ext uri="{FF2B5EF4-FFF2-40B4-BE49-F238E27FC236}">
                <a16:creationId xmlns:a16="http://schemas.microsoft.com/office/drawing/2014/main" id="{B4BCDA8B-FBEE-56ED-C22F-9F8FCCFE9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831752"/>
            <a:ext cx="2065826" cy="137793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C0072BD-A724-CF18-DE37-980FA17DAEFB}"/>
              </a:ext>
            </a:extLst>
          </p:cNvPr>
          <p:cNvPicPr>
            <a:picLocks noChangeAspect="1"/>
          </p:cNvPicPr>
          <p:nvPr/>
        </p:nvPicPr>
        <p:blipFill>
          <a:blip r:embed="rId3"/>
          <a:stretch>
            <a:fillRect/>
          </a:stretch>
        </p:blipFill>
        <p:spPr>
          <a:xfrm>
            <a:off x="978399" y="1238374"/>
            <a:ext cx="2772308" cy="1558347"/>
          </a:xfrm>
          <a:prstGeom prst="rect">
            <a:avLst/>
          </a:prstGeom>
        </p:spPr>
      </p:pic>
      <p:pic>
        <p:nvPicPr>
          <p:cNvPr id="6" name="Imagen 5">
            <a:extLst>
              <a:ext uri="{FF2B5EF4-FFF2-40B4-BE49-F238E27FC236}">
                <a16:creationId xmlns:a16="http://schemas.microsoft.com/office/drawing/2014/main" id="{914C3D69-A8D0-ECBA-5163-55D91CB293AA}"/>
              </a:ext>
            </a:extLst>
          </p:cNvPr>
          <p:cNvPicPr>
            <a:picLocks noChangeAspect="1"/>
          </p:cNvPicPr>
          <p:nvPr/>
        </p:nvPicPr>
        <p:blipFill>
          <a:blip r:embed="rId4"/>
          <a:stretch>
            <a:fillRect/>
          </a:stretch>
        </p:blipFill>
        <p:spPr>
          <a:xfrm>
            <a:off x="1331640" y="5209686"/>
            <a:ext cx="2068195" cy="1377935"/>
          </a:xfrm>
          <a:prstGeom prst="rect">
            <a:avLst/>
          </a:prstGeom>
        </p:spPr>
      </p:pic>
      <p:pic>
        <p:nvPicPr>
          <p:cNvPr id="2054" name="Picture 6" descr="Confesiones de trabajadores de hoteles: todo lo que odian de ti | Verne EL  PAÍS">
            <a:extLst>
              <a:ext uri="{FF2B5EF4-FFF2-40B4-BE49-F238E27FC236}">
                <a16:creationId xmlns:a16="http://schemas.microsoft.com/office/drawing/2014/main" id="{D89AB792-56EE-6505-1E08-F8CCE6D0D8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535063"/>
            <a:ext cx="2023540" cy="137793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1C5C1D35-AC3A-25A6-BE6A-101F5BE8C4FC}"/>
              </a:ext>
            </a:extLst>
          </p:cNvPr>
          <p:cNvSpPr/>
          <p:nvPr/>
        </p:nvSpPr>
        <p:spPr>
          <a:xfrm>
            <a:off x="1115616" y="908720"/>
            <a:ext cx="2448272" cy="576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ESTACIONALES</a:t>
            </a:r>
          </a:p>
        </p:txBody>
      </p:sp>
      <p:sp>
        <p:nvSpPr>
          <p:cNvPr id="3" name="Rectángulo 2">
            <a:extLst>
              <a:ext uri="{FF2B5EF4-FFF2-40B4-BE49-F238E27FC236}">
                <a16:creationId xmlns:a16="http://schemas.microsoft.com/office/drawing/2014/main" id="{39E66E6D-373C-D801-4DA3-1C59E71F1E0F}"/>
              </a:ext>
            </a:extLst>
          </p:cNvPr>
          <p:cNvSpPr/>
          <p:nvPr/>
        </p:nvSpPr>
        <p:spPr>
          <a:xfrm>
            <a:off x="5148064" y="908719"/>
            <a:ext cx="2448272" cy="15583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ES" dirty="0"/>
          </a:p>
          <a:p>
            <a:pPr algn="ctr"/>
            <a:r>
              <a:rPr lang="es-ES" dirty="0"/>
              <a:t>ACTIVIDAD INTERMITENTE</a:t>
            </a:r>
          </a:p>
          <a:p>
            <a:pPr algn="ctr"/>
            <a:r>
              <a:rPr lang="es-ES" dirty="0"/>
              <a:t>O CON PERÍODOS CIERTOS DE EJECUCIÓN.</a:t>
            </a:r>
          </a:p>
          <a:p>
            <a:pPr algn="ctr"/>
            <a:endParaRPr lang="es-ES" dirty="0"/>
          </a:p>
          <a:p>
            <a:pPr algn="ctr"/>
            <a:endParaRPr lang="es-ES" dirty="0"/>
          </a:p>
        </p:txBody>
      </p:sp>
      <p:pic>
        <p:nvPicPr>
          <p:cNvPr id="4" name="Imagen 3">
            <a:extLst>
              <a:ext uri="{FF2B5EF4-FFF2-40B4-BE49-F238E27FC236}">
                <a16:creationId xmlns:a16="http://schemas.microsoft.com/office/drawing/2014/main" id="{2D18DDEB-4F5C-5E1F-BD12-86A1C820DF4F}"/>
              </a:ext>
            </a:extLst>
          </p:cNvPr>
          <p:cNvPicPr>
            <a:picLocks noChangeAspect="1"/>
          </p:cNvPicPr>
          <p:nvPr/>
        </p:nvPicPr>
        <p:blipFill>
          <a:blip r:embed="rId6"/>
          <a:stretch>
            <a:fillRect/>
          </a:stretch>
        </p:blipFill>
        <p:spPr>
          <a:xfrm>
            <a:off x="4932040" y="2790028"/>
            <a:ext cx="3036173" cy="1708231"/>
          </a:xfrm>
          <a:prstGeom prst="rect">
            <a:avLst/>
          </a:prstGeom>
        </p:spPr>
      </p:pic>
      <p:pic>
        <p:nvPicPr>
          <p:cNvPr id="7" name="Imagen 6">
            <a:extLst>
              <a:ext uri="{FF2B5EF4-FFF2-40B4-BE49-F238E27FC236}">
                <a16:creationId xmlns:a16="http://schemas.microsoft.com/office/drawing/2014/main" id="{9B8800CB-A007-835F-F1B1-9CE81852C5C0}"/>
              </a:ext>
            </a:extLst>
          </p:cNvPr>
          <p:cNvPicPr>
            <a:picLocks noChangeAspect="1"/>
          </p:cNvPicPr>
          <p:nvPr/>
        </p:nvPicPr>
        <p:blipFill>
          <a:blip r:embed="rId7"/>
          <a:stretch>
            <a:fillRect/>
          </a:stretch>
        </p:blipFill>
        <p:spPr>
          <a:xfrm>
            <a:off x="5274332" y="4725144"/>
            <a:ext cx="2195736" cy="1770755"/>
          </a:xfrm>
          <a:prstGeom prst="rect">
            <a:avLst/>
          </a:prstGeom>
        </p:spPr>
      </p:pic>
    </p:spTree>
    <p:extLst>
      <p:ext uri="{BB962C8B-B14F-4D97-AF65-F5344CB8AC3E}">
        <p14:creationId xmlns:p14="http://schemas.microsoft.com/office/powerpoint/2010/main" val="1736043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7D6F1-5CDD-7158-2DBD-72D05536F308}"/>
            </a:ext>
          </a:extLst>
        </p:cNvPr>
        <p:cNvGrpSpPr/>
        <p:nvPr/>
      </p:nvGrpSpPr>
      <p:grpSpPr>
        <a:xfrm>
          <a:off x="0" y="0"/>
          <a:ext cx="0" cy="0"/>
          <a:chOff x="0" y="0"/>
          <a:chExt cx="0" cy="0"/>
        </a:xfrm>
      </p:grpSpPr>
      <p:sp>
        <p:nvSpPr>
          <p:cNvPr id="22530" name="1 Título">
            <a:extLst>
              <a:ext uri="{FF2B5EF4-FFF2-40B4-BE49-F238E27FC236}">
                <a16:creationId xmlns:a16="http://schemas.microsoft.com/office/drawing/2014/main" id="{1103D4C8-D91D-F0A8-9E9D-AE84F03095C7}"/>
              </a:ext>
            </a:extLst>
          </p:cNvPr>
          <p:cNvSpPr>
            <a:spLocks noGrp="1"/>
          </p:cNvSpPr>
          <p:nvPr>
            <p:ph type="title"/>
          </p:nvPr>
        </p:nvSpPr>
        <p:spPr>
          <a:xfrm>
            <a:off x="457200" y="274638"/>
            <a:ext cx="8229600" cy="417512"/>
          </a:xfrm>
        </p:spPr>
        <p:txBody>
          <a:bodyPr/>
          <a:lstStyle/>
          <a:p>
            <a:pPr eaLnBrk="1" hangingPunct="1"/>
            <a:r>
              <a:rPr lang="es-ES" altLang="es-ES" sz="2000" b="1" dirty="0"/>
              <a:t>FIJO DISCONTINUO           </a:t>
            </a:r>
            <a:r>
              <a:rPr lang="es-ES" altLang="es-ES" sz="1200" dirty="0"/>
              <a:t>pág. 181</a:t>
            </a:r>
          </a:p>
        </p:txBody>
      </p:sp>
      <p:sp>
        <p:nvSpPr>
          <p:cNvPr id="2" name="CuadroTexto 1">
            <a:extLst>
              <a:ext uri="{FF2B5EF4-FFF2-40B4-BE49-F238E27FC236}">
                <a16:creationId xmlns:a16="http://schemas.microsoft.com/office/drawing/2014/main" id="{35FED4FA-80DD-DE4B-1577-5DAE1935EE16}"/>
              </a:ext>
            </a:extLst>
          </p:cNvPr>
          <p:cNvSpPr txBox="1"/>
          <p:nvPr/>
        </p:nvSpPr>
        <p:spPr>
          <a:xfrm>
            <a:off x="719572" y="1340768"/>
            <a:ext cx="7704856" cy="4652940"/>
          </a:xfrm>
          <a:prstGeom prst="rect">
            <a:avLst/>
          </a:prstGeom>
          <a:noFill/>
        </p:spPr>
        <p:txBody>
          <a:bodyPr wrap="square">
            <a:spAutoFit/>
          </a:bodyPr>
          <a:lstStyle/>
          <a:p>
            <a:pPr marL="457200" indent="-457200" algn="ctr" eaLnBrk="1" hangingPunct="1">
              <a:lnSpc>
                <a:spcPct val="150000"/>
              </a:lnSpc>
              <a:buFont typeface="Arial" panose="020B0604020202020204" pitchFamily="34" charset="0"/>
              <a:buNone/>
              <a:defRPr/>
            </a:pPr>
            <a:r>
              <a:rPr lang="es-ES" altLang="es-ES" sz="2000" b="1" dirty="0">
                <a:solidFill>
                  <a:schemeClr val="accent5">
                    <a:lumMod val="75000"/>
                  </a:schemeClr>
                </a:solidFill>
                <a:latin typeface="Georgia Pro Light" panose="02040302050405020303" pitchFamily="18" charset="0"/>
              </a:rPr>
              <a:t>Se concreta para abordar la ejecución de trabajos que son </a:t>
            </a:r>
            <a:r>
              <a:rPr lang="es-ES" altLang="es-ES" sz="2400" b="1" dirty="0">
                <a:solidFill>
                  <a:schemeClr val="accent5">
                    <a:lumMod val="75000"/>
                  </a:schemeClr>
                </a:solidFill>
                <a:latin typeface="Georgia Pro Light" panose="02040302050405020303" pitchFamily="18" charset="0"/>
              </a:rPr>
              <a:t>fijos pero discontinuos en el tiempo. </a:t>
            </a:r>
            <a:endParaRPr lang="es-ES" altLang="es-ES" sz="2000" b="1" dirty="0">
              <a:solidFill>
                <a:schemeClr val="accent5">
                  <a:lumMod val="75000"/>
                </a:schemeClr>
              </a:solidFill>
              <a:latin typeface="Georgia Pro Light" panose="02040302050405020303" pitchFamily="18" charset="0"/>
            </a:endParaRPr>
          </a:p>
          <a:p>
            <a:pPr marL="457200" indent="-457200" algn="ctr" eaLnBrk="1" hangingPunct="1">
              <a:lnSpc>
                <a:spcPct val="150000"/>
              </a:lnSpc>
              <a:buFont typeface="Arial" panose="020B0604020202020204" pitchFamily="34" charset="0"/>
              <a:buNone/>
              <a:defRPr/>
            </a:pPr>
            <a:endParaRPr lang="es-ES" altLang="es-ES" sz="2000" b="1" dirty="0">
              <a:solidFill>
                <a:schemeClr val="accent5">
                  <a:lumMod val="75000"/>
                </a:schemeClr>
              </a:solidFill>
              <a:latin typeface="Georgia Pro Light" panose="02040302050405020303" pitchFamily="18" charset="0"/>
            </a:endParaRPr>
          </a:p>
          <a:p>
            <a:pPr marL="457200" indent="-457200" algn="ctr" eaLnBrk="1" hangingPunct="1">
              <a:lnSpc>
                <a:spcPct val="150000"/>
              </a:lnSpc>
              <a:buFont typeface="Arial" panose="020B0604020202020204" pitchFamily="34" charset="0"/>
              <a:buNone/>
              <a:defRPr/>
            </a:pPr>
            <a:r>
              <a:rPr lang="es-ES" altLang="es-ES" sz="2000" b="1" dirty="0">
                <a:latin typeface="Georgia Pro Light" panose="02040302050405020303" pitchFamily="18" charset="0"/>
              </a:rPr>
              <a:t>1. Trabajos estacionales o de temporada:</a:t>
            </a:r>
          </a:p>
          <a:p>
            <a:pPr marL="457200" indent="-457200" algn="just" eaLnBrk="1" hangingPunct="1">
              <a:lnSpc>
                <a:spcPct val="150000"/>
              </a:lnSpc>
              <a:buFont typeface="Arial" panose="020B0604020202020204" pitchFamily="34" charset="0"/>
              <a:buChar char="•"/>
              <a:defRPr/>
            </a:pPr>
            <a:r>
              <a:rPr lang="es-ES" altLang="es-ES" dirty="0">
                <a:latin typeface="Georgia Pro Light" panose="02040302050405020303" pitchFamily="18" charset="0"/>
              </a:rPr>
              <a:t>Recogida de fruta, verdura…</a:t>
            </a:r>
          </a:p>
          <a:p>
            <a:pPr marL="457200" indent="-457200" algn="just" eaLnBrk="1" hangingPunct="1">
              <a:lnSpc>
                <a:spcPct val="150000"/>
              </a:lnSpc>
              <a:buFont typeface="Arial" panose="020B0604020202020204" pitchFamily="34" charset="0"/>
              <a:buChar char="•"/>
              <a:defRPr/>
            </a:pPr>
            <a:r>
              <a:rPr lang="es-ES" altLang="es-ES" dirty="0">
                <a:latin typeface="Georgia Pro Light" panose="02040302050405020303" pitchFamily="18" charset="0"/>
              </a:rPr>
              <a:t>Servicios en período escolar: monitor, cuidador de patio, de comedor…</a:t>
            </a:r>
          </a:p>
          <a:p>
            <a:pPr marL="457200" indent="-457200" algn="just" eaLnBrk="1" hangingPunct="1">
              <a:lnSpc>
                <a:spcPct val="150000"/>
              </a:lnSpc>
              <a:buFont typeface="Arial" panose="020B0604020202020204" pitchFamily="34" charset="0"/>
              <a:buChar char="•"/>
              <a:defRPr/>
            </a:pPr>
            <a:r>
              <a:rPr lang="es-ES" altLang="es-ES" dirty="0">
                <a:latin typeface="Georgia Pro Light" panose="02040302050405020303" pitchFamily="18" charset="0"/>
              </a:rPr>
              <a:t>Trabajos de verano relacionados con el turismo y la hostelería: socorrista, monitor de tiempo libre, camareros, cocineros, personal de hoteles</a:t>
            </a:r>
          </a:p>
          <a:p>
            <a:pPr marL="457200" indent="-457200" algn="just" eaLnBrk="1" hangingPunct="1">
              <a:lnSpc>
                <a:spcPct val="150000"/>
              </a:lnSpc>
              <a:buFont typeface="Arial" panose="020B0604020202020204" pitchFamily="34" charset="0"/>
              <a:buChar char="•"/>
              <a:defRPr/>
            </a:pPr>
            <a:r>
              <a:rPr lang="es-ES" altLang="es-ES" dirty="0">
                <a:latin typeface="Georgia Pro Light" panose="02040302050405020303" pitchFamily="18" charset="0"/>
              </a:rPr>
              <a:t>Trabajos relacionados con deportes de temporada como el esquí.</a:t>
            </a:r>
            <a:r>
              <a:rPr lang="es-ES" altLang="es-ES" sz="2000" dirty="0">
                <a:latin typeface="Georgia Pro Light" panose="02040302050405020303" pitchFamily="18" charset="0"/>
              </a:rPr>
              <a:t> </a:t>
            </a:r>
          </a:p>
          <a:p>
            <a:pPr marL="457200" indent="-457200" algn="ctr" eaLnBrk="1" hangingPunct="1">
              <a:lnSpc>
                <a:spcPct val="150000"/>
              </a:lnSpc>
              <a:buFont typeface="Arial" panose="020B0604020202020204" pitchFamily="34" charset="0"/>
              <a:buNone/>
              <a:defRPr/>
            </a:pPr>
            <a:endParaRPr lang="es-ES" altLang="es-ES" sz="2000" b="1" dirty="0">
              <a:solidFill>
                <a:schemeClr val="accent5">
                  <a:lumMod val="75000"/>
                </a:schemeClr>
              </a:solidFill>
              <a:latin typeface="Georgia Pro Light" panose="02040302050405020303" pitchFamily="18" charset="0"/>
            </a:endParaRPr>
          </a:p>
        </p:txBody>
      </p:sp>
      <p:pic>
        <p:nvPicPr>
          <p:cNvPr id="3" name="Imagen 2">
            <a:extLst>
              <a:ext uri="{FF2B5EF4-FFF2-40B4-BE49-F238E27FC236}">
                <a16:creationId xmlns:a16="http://schemas.microsoft.com/office/drawing/2014/main" id="{8B848B92-9A10-0F31-B679-EF31C469A937}"/>
              </a:ext>
            </a:extLst>
          </p:cNvPr>
          <p:cNvPicPr>
            <a:picLocks noChangeAspect="1"/>
          </p:cNvPicPr>
          <p:nvPr/>
        </p:nvPicPr>
        <p:blipFill>
          <a:blip r:embed="rId2"/>
          <a:stretch>
            <a:fillRect/>
          </a:stretch>
        </p:blipFill>
        <p:spPr>
          <a:xfrm>
            <a:off x="0" y="0"/>
            <a:ext cx="1999661" cy="1499746"/>
          </a:xfrm>
          <a:prstGeom prst="rect">
            <a:avLst/>
          </a:prstGeom>
        </p:spPr>
      </p:pic>
    </p:spTree>
    <p:extLst>
      <p:ext uri="{BB962C8B-B14F-4D97-AF65-F5344CB8AC3E}">
        <p14:creationId xmlns:p14="http://schemas.microsoft.com/office/powerpoint/2010/main" val="1669785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EED08-994C-BF23-3F5F-A1F65E2C19F1}"/>
            </a:ext>
          </a:extLst>
        </p:cNvPr>
        <p:cNvGrpSpPr/>
        <p:nvPr/>
      </p:nvGrpSpPr>
      <p:grpSpPr>
        <a:xfrm>
          <a:off x="0" y="0"/>
          <a:ext cx="0" cy="0"/>
          <a:chOff x="0" y="0"/>
          <a:chExt cx="0" cy="0"/>
        </a:xfrm>
      </p:grpSpPr>
      <p:sp>
        <p:nvSpPr>
          <p:cNvPr id="22530" name="1 Título">
            <a:extLst>
              <a:ext uri="{FF2B5EF4-FFF2-40B4-BE49-F238E27FC236}">
                <a16:creationId xmlns:a16="http://schemas.microsoft.com/office/drawing/2014/main" id="{36DEBC18-E701-4CB2-7833-775A9A62CD35}"/>
              </a:ext>
            </a:extLst>
          </p:cNvPr>
          <p:cNvSpPr>
            <a:spLocks noGrp="1"/>
          </p:cNvSpPr>
          <p:nvPr>
            <p:ph type="title"/>
          </p:nvPr>
        </p:nvSpPr>
        <p:spPr>
          <a:xfrm>
            <a:off x="457200" y="274638"/>
            <a:ext cx="8229600" cy="417512"/>
          </a:xfrm>
        </p:spPr>
        <p:txBody>
          <a:bodyPr/>
          <a:lstStyle/>
          <a:p>
            <a:pPr eaLnBrk="1" hangingPunct="1"/>
            <a:r>
              <a:rPr lang="es-ES" altLang="es-ES" sz="2000" b="1" dirty="0"/>
              <a:t>FIJO DISCONTINUO           </a:t>
            </a:r>
            <a:r>
              <a:rPr lang="es-ES" altLang="es-ES" sz="1200" dirty="0"/>
              <a:t>pág. 181</a:t>
            </a:r>
          </a:p>
        </p:txBody>
      </p:sp>
      <p:pic>
        <p:nvPicPr>
          <p:cNvPr id="2050" name="Picture 2" descr="Què es necessita per ser professor d'esquí o de surf de neu? - Diari de la  neu">
            <a:extLst>
              <a:ext uri="{FF2B5EF4-FFF2-40B4-BE49-F238E27FC236}">
                <a16:creationId xmlns:a16="http://schemas.microsoft.com/office/drawing/2014/main" id="{80C6ECD9-DE3D-C1B9-5592-7937B75FE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313" y="1904694"/>
            <a:ext cx="3108373" cy="207332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7E093505-A7E7-52C9-0123-22D89AC47EBA}"/>
              </a:ext>
            </a:extLst>
          </p:cNvPr>
          <p:cNvPicPr>
            <a:picLocks noChangeAspect="1"/>
          </p:cNvPicPr>
          <p:nvPr/>
        </p:nvPicPr>
        <p:blipFill>
          <a:blip r:embed="rId3"/>
          <a:stretch>
            <a:fillRect/>
          </a:stretch>
        </p:blipFill>
        <p:spPr>
          <a:xfrm>
            <a:off x="4680012" y="1930185"/>
            <a:ext cx="3643114" cy="2047837"/>
          </a:xfrm>
          <a:prstGeom prst="rect">
            <a:avLst/>
          </a:prstGeom>
        </p:spPr>
      </p:pic>
      <p:pic>
        <p:nvPicPr>
          <p:cNvPr id="6" name="Imagen 5">
            <a:extLst>
              <a:ext uri="{FF2B5EF4-FFF2-40B4-BE49-F238E27FC236}">
                <a16:creationId xmlns:a16="http://schemas.microsoft.com/office/drawing/2014/main" id="{34D240A2-9553-8104-84BB-E40911198231}"/>
              </a:ext>
            </a:extLst>
          </p:cNvPr>
          <p:cNvPicPr>
            <a:picLocks noChangeAspect="1"/>
          </p:cNvPicPr>
          <p:nvPr/>
        </p:nvPicPr>
        <p:blipFill>
          <a:blip r:embed="rId4"/>
          <a:stretch>
            <a:fillRect/>
          </a:stretch>
        </p:blipFill>
        <p:spPr>
          <a:xfrm>
            <a:off x="1254314" y="4293096"/>
            <a:ext cx="3108373" cy="2070954"/>
          </a:xfrm>
          <a:prstGeom prst="rect">
            <a:avLst/>
          </a:prstGeom>
        </p:spPr>
      </p:pic>
      <p:pic>
        <p:nvPicPr>
          <p:cNvPr id="2054" name="Picture 6" descr="Confesiones de trabajadores de hoteles: todo lo que odian de ti | Verne EL  PAÍS">
            <a:extLst>
              <a:ext uri="{FF2B5EF4-FFF2-40B4-BE49-F238E27FC236}">
                <a16:creationId xmlns:a16="http://schemas.microsoft.com/office/drawing/2014/main" id="{82F54A64-9FAE-057D-F040-F83B7EFBBF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315" y="4202383"/>
            <a:ext cx="3211868" cy="218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387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7B37-1C01-AAED-CB8F-C7BE420B5318}"/>
            </a:ext>
          </a:extLst>
        </p:cNvPr>
        <p:cNvGrpSpPr/>
        <p:nvPr/>
      </p:nvGrpSpPr>
      <p:grpSpPr>
        <a:xfrm>
          <a:off x="0" y="0"/>
          <a:ext cx="0" cy="0"/>
          <a:chOff x="0" y="0"/>
          <a:chExt cx="0" cy="0"/>
        </a:xfrm>
      </p:grpSpPr>
      <p:sp>
        <p:nvSpPr>
          <p:cNvPr id="22530" name="1 Título">
            <a:extLst>
              <a:ext uri="{FF2B5EF4-FFF2-40B4-BE49-F238E27FC236}">
                <a16:creationId xmlns:a16="http://schemas.microsoft.com/office/drawing/2014/main" id="{7AA599D2-FAA1-D8B7-E3A4-ADB53B34C80C}"/>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FIJO DISCONTINUO           </a:t>
            </a:r>
            <a:r>
              <a:rPr lang="es-ES" altLang="es-ES" sz="1200" dirty="0">
                <a:latin typeface="Georgia Pro Light" panose="02040302050405020303" pitchFamily="18" charset="0"/>
              </a:rPr>
              <a:t>pág. 181</a:t>
            </a:r>
          </a:p>
        </p:txBody>
      </p:sp>
      <p:sp>
        <p:nvSpPr>
          <p:cNvPr id="2" name="CuadroTexto 1">
            <a:extLst>
              <a:ext uri="{FF2B5EF4-FFF2-40B4-BE49-F238E27FC236}">
                <a16:creationId xmlns:a16="http://schemas.microsoft.com/office/drawing/2014/main" id="{A117E985-08EA-4640-6EFA-FF34D8523B70}"/>
              </a:ext>
            </a:extLst>
          </p:cNvPr>
          <p:cNvSpPr txBox="1"/>
          <p:nvPr/>
        </p:nvSpPr>
        <p:spPr>
          <a:xfrm>
            <a:off x="719572" y="1340768"/>
            <a:ext cx="7704856" cy="3267946"/>
          </a:xfrm>
          <a:prstGeom prst="rect">
            <a:avLst/>
          </a:prstGeom>
          <a:noFill/>
        </p:spPr>
        <p:txBody>
          <a:bodyPr wrap="square">
            <a:spAutoFit/>
          </a:bodyPr>
          <a:lstStyle/>
          <a:p>
            <a:pPr marL="457200" indent="-457200" algn="ctr" eaLnBrk="1" hangingPunct="1">
              <a:lnSpc>
                <a:spcPct val="150000"/>
              </a:lnSpc>
              <a:buFont typeface="Arial" panose="020B0604020202020204" pitchFamily="34" charset="0"/>
              <a:buNone/>
              <a:defRPr/>
            </a:pPr>
            <a:r>
              <a:rPr lang="es-ES" altLang="es-ES" sz="2000" b="1" dirty="0">
                <a:latin typeface="Georgia Pro Light" panose="02040302050405020303" pitchFamily="18" charset="0"/>
              </a:rPr>
              <a:t>2. Trabajos que requieren una prestación intermitente y tienen períodos de ejecución ciertos:</a:t>
            </a:r>
          </a:p>
          <a:p>
            <a:pPr marL="457200" indent="-457200" algn="ctr" eaLnBrk="1" hangingPunct="1">
              <a:lnSpc>
                <a:spcPct val="150000"/>
              </a:lnSpc>
              <a:buFont typeface="Arial" panose="020B0604020202020204" pitchFamily="34" charset="0"/>
              <a:buNone/>
              <a:defRPr/>
            </a:pPr>
            <a:endParaRPr lang="es-ES" altLang="es-ES" sz="2000" b="1" dirty="0">
              <a:latin typeface="Georgia Pro Light" panose="02040302050405020303" pitchFamily="18" charset="0"/>
            </a:endParaRPr>
          </a:p>
          <a:p>
            <a:pPr marL="457200" indent="-457200" algn="ctr" eaLnBrk="1" hangingPunct="1">
              <a:lnSpc>
                <a:spcPct val="150000"/>
              </a:lnSpc>
              <a:buFont typeface="Arial" panose="020B0604020202020204" pitchFamily="34" charset="0"/>
              <a:buNone/>
              <a:defRPr/>
            </a:pPr>
            <a:r>
              <a:rPr lang="es-ES" altLang="es-ES" sz="2000" dirty="0">
                <a:latin typeface="Georgia Pro Light" panose="02040302050405020303" pitchFamily="18" charset="0"/>
              </a:rPr>
              <a:t>Ejemplos:</a:t>
            </a:r>
          </a:p>
          <a:p>
            <a:pPr marL="457200" indent="-457200" algn="ctr" eaLnBrk="1" hangingPunct="1">
              <a:lnSpc>
                <a:spcPct val="150000"/>
              </a:lnSpc>
              <a:buFont typeface="Arial" panose="020B0604020202020204" pitchFamily="34" charset="0"/>
              <a:buNone/>
              <a:defRPr/>
            </a:pPr>
            <a:r>
              <a:rPr lang="es-ES" altLang="es-ES" sz="2000" dirty="0">
                <a:latin typeface="Georgia Pro Light" panose="02040302050405020303" pitchFamily="18" charset="0"/>
              </a:rPr>
              <a:t>Una fábrica de producción textil que necesita abordar durante unas semanas en primavera y otoño la entrega de las colecciones.  </a:t>
            </a:r>
          </a:p>
          <a:p>
            <a:pPr marL="457200" indent="-457200" algn="ctr" eaLnBrk="1" hangingPunct="1">
              <a:lnSpc>
                <a:spcPct val="150000"/>
              </a:lnSpc>
              <a:buFont typeface="Arial" panose="020B0604020202020204" pitchFamily="34" charset="0"/>
              <a:buNone/>
              <a:defRPr/>
            </a:pPr>
            <a:endParaRPr lang="es-ES" altLang="es-ES" sz="2000" b="1" dirty="0">
              <a:solidFill>
                <a:schemeClr val="accent5">
                  <a:lumMod val="75000"/>
                </a:schemeClr>
              </a:solidFill>
              <a:latin typeface="Georgia Pro Light" panose="02040302050405020303" pitchFamily="18" charset="0"/>
            </a:endParaRPr>
          </a:p>
        </p:txBody>
      </p:sp>
    </p:spTree>
    <p:extLst>
      <p:ext uri="{BB962C8B-B14F-4D97-AF65-F5344CB8AC3E}">
        <p14:creationId xmlns:p14="http://schemas.microsoft.com/office/powerpoint/2010/main" val="3408878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3710A-29EB-2217-AE85-340796CCD22E}"/>
            </a:ext>
          </a:extLst>
        </p:cNvPr>
        <p:cNvGrpSpPr/>
        <p:nvPr/>
      </p:nvGrpSpPr>
      <p:grpSpPr>
        <a:xfrm>
          <a:off x="0" y="0"/>
          <a:ext cx="0" cy="0"/>
          <a:chOff x="0" y="0"/>
          <a:chExt cx="0" cy="0"/>
        </a:xfrm>
      </p:grpSpPr>
      <p:sp>
        <p:nvSpPr>
          <p:cNvPr id="17410" name="1 Título">
            <a:extLst>
              <a:ext uri="{FF2B5EF4-FFF2-40B4-BE49-F238E27FC236}">
                <a16:creationId xmlns:a16="http://schemas.microsoft.com/office/drawing/2014/main" id="{34724BA7-005A-96F8-9570-36A97AF7CBE2}"/>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ACTIVIDAD</a:t>
            </a:r>
            <a:r>
              <a:rPr lang="es-ES" altLang="es-ES" sz="2000" b="1" dirty="0"/>
              <a:t> </a:t>
            </a:r>
            <a:endParaRPr lang="es-ES" altLang="es-ES" sz="1200" dirty="0"/>
          </a:p>
        </p:txBody>
      </p:sp>
      <p:sp>
        <p:nvSpPr>
          <p:cNvPr id="4" name="CuadroTexto 2">
            <a:extLst>
              <a:ext uri="{FF2B5EF4-FFF2-40B4-BE49-F238E27FC236}">
                <a16:creationId xmlns:a16="http://schemas.microsoft.com/office/drawing/2014/main" id="{DB0F326B-E0A0-6762-B949-81AC19F45475}"/>
              </a:ext>
            </a:extLst>
          </p:cNvPr>
          <p:cNvSpPr txBox="1">
            <a:spLocks noChangeArrowheads="1"/>
          </p:cNvSpPr>
          <p:nvPr/>
        </p:nvSpPr>
        <p:spPr bwMode="auto">
          <a:xfrm>
            <a:off x="1259632" y="1412776"/>
            <a:ext cx="6120680" cy="457369"/>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 typeface="Arial" panose="020B0604020202020204" pitchFamily="34" charset="0"/>
              <a:buNone/>
              <a:defRPr/>
            </a:pPr>
            <a:r>
              <a:rPr lang="es-ES" altLang="es-ES" sz="1800" dirty="0">
                <a:latin typeface="Georgia Pro Light" panose="02040302050405020303" pitchFamily="18" charset="0"/>
              </a:rPr>
              <a:t>OBJETIVOS DE DESARROLLO SOSTENIBLE</a:t>
            </a:r>
            <a:endParaRPr lang="es-ES" altLang="es-ES" sz="1100" dirty="0">
              <a:latin typeface="Georgia Pro Light" panose="02040302050405020303" pitchFamily="18" charset="0"/>
            </a:endParaRPr>
          </a:p>
        </p:txBody>
      </p:sp>
      <p:sp>
        <p:nvSpPr>
          <p:cNvPr id="7" name="CuadroTexto 6">
            <a:extLst>
              <a:ext uri="{FF2B5EF4-FFF2-40B4-BE49-F238E27FC236}">
                <a16:creationId xmlns:a16="http://schemas.microsoft.com/office/drawing/2014/main" id="{AA7824F9-A93A-73DD-9FEB-91A028B7C66C}"/>
              </a:ext>
            </a:extLst>
          </p:cNvPr>
          <p:cNvSpPr txBox="1"/>
          <p:nvPr/>
        </p:nvSpPr>
        <p:spPr>
          <a:xfrm>
            <a:off x="1294114" y="2132856"/>
            <a:ext cx="6662261" cy="369332"/>
          </a:xfrm>
          <a:prstGeom prst="rect">
            <a:avLst/>
          </a:prstGeom>
          <a:noFill/>
        </p:spPr>
        <p:txBody>
          <a:bodyPr wrap="square">
            <a:spAutoFit/>
          </a:bodyPr>
          <a:lstStyle/>
          <a:p>
            <a:pPr algn="l"/>
            <a:r>
              <a:rPr lang="es-ES" dirty="0">
                <a:solidFill>
                  <a:srgbClr val="222222"/>
                </a:solidFill>
                <a:latin typeface="Georgia Pro Light" panose="02040302050405020303" pitchFamily="18" charset="0"/>
              </a:rPr>
              <a:t>Buscar los ODS relacionados con el trabajo y contratos. </a:t>
            </a:r>
            <a:endParaRPr lang="es-ES" b="0" i="0" dirty="0">
              <a:solidFill>
                <a:srgbClr val="222222"/>
              </a:solidFill>
              <a:effectLst/>
              <a:latin typeface="Georgia Pro Light" panose="02040302050405020303" pitchFamily="18" charset="0"/>
            </a:endParaRPr>
          </a:p>
        </p:txBody>
      </p:sp>
    </p:spTree>
    <p:extLst>
      <p:ext uri="{BB962C8B-B14F-4D97-AF65-F5344CB8AC3E}">
        <p14:creationId xmlns:p14="http://schemas.microsoft.com/office/powerpoint/2010/main" val="4098931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37CBB-446E-8857-8498-F083F9B2D07D}"/>
            </a:ext>
          </a:extLst>
        </p:cNvPr>
        <p:cNvGrpSpPr/>
        <p:nvPr/>
      </p:nvGrpSpPr>
      <p:grpSpPr>
        <a:xfrm>
          <a:off x="0" y="0"/>
          <a:ext cx="0" cy="0"/>
          <a:chOff x="0" y="0"/>
          <a:chExt cx="0" cy="0"/>
        </a:xfrm>
      </p:grpSpPr>
      <p:sp>
        <p:nvSpPr>
          <p:cNvPr id="22530" name="1 Título">
            <a:extLst>
              <a:ext uri="{FF2B5EF4-FFF2-40B4-BE49-F238E27FC236}">
                <a16:creationId xmlns:a16="http://schemas.microsoft.com/office/drawing/2014/main" id="{08349F3E-F6E4-4EF3-8EBC-1EB137BD1443}"/>
              </a:ext>
            </a:extLst>
          </p:cNvPr>
          <p:cNvSpPr>
            <a:spLocks noGrp="1"/>
          </p:cNvSpPr>
          <p:nvPr>
            <p:ph type="title"/>
          </p:nvPr>
        </p:nvSpPr>
        <p:spPr>
          <a:xfrm>
            <a:off x="457200" y="274638"/>
            <a:ext cx="8229600" cy="417512"/>
          </a:xfrm>
        </p:spPr>
        <p:txBody>
          <a:bodyPr/>
          <a:lstStyle/>
          <a:p>
            <a:pPr eaLnBrk="1" hangingPunct="1"/>
            <a:r>
              <a:rPr lang="es-ES" altLang="es-ES" sz="2000" b="1" dirty="0"/>
              <a:t>FIJO DISCONTINUO           </a:t>
            </a:r>
            <a:r>
              <a:rPr lang="es-ES" altLang="es-ES" sz="1200" dirty="0"/>
              <a:t>pág. 181</a:t>
            </a:r>
          </a:p>
        </p:txBody>
      </p:sp>
      <p:pic>
        <p:nvPicPr>
          <p:cNvPr id="22532" name="Imagen 1">
            <a:extLst>
              <a:ext uri="{FF2B5EF4-FFF2-40B4-BE49-F238E27FC236}">
                <a16:creationId xmlns:a16="http://schemas.microsoft.com/office/drawing/2014/main" id="{4302BBE3-FB2D-9533-C650-AFF0853F09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4784"/>
            <a:ext cx="35798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89AA1015-4A5F-21DE-3F63-80DF443C21C7}"/>
              </a:ext>
            </a:extLst>
          </p:cNvPr>
          <p:cNvSpPr txBox="1"/>
          <p:nvPr/>
        </p:nvSpPr>
        <p:spPr>
          <a:xfrm>
            <a:off x="812169" y="3861048"/>
            <a:ext cx="7848872" cy="1711366"/>
          </a:xfrm>
          <a:prstGeom prst="rect">
            <a:avLst/>
          </a:prstGeom>
          <a:noFill/>
        </p:spPr>
        <p:txBody>
          <a:bodyPr wrap="square">
            <a:spAutoFit/>
          </a:bodyPr>
          <a:lstStyle/>
          <a:p>
            <a:pPr marL="457200" indent="-457200" eaLnBrk="1" hangingPunct="1">
              <a:lnSpc>
                <a:spcPct val="150000"/>
              </a:lnSpc>
              <a:buFont typeface="Arial" panose="020B0604020202020204" pitchFamily="34" charset="0"/>
              <a:buNone/>
              <a:defRPr/>
            </a:pPr>
            <a:r>
              <a:rPr lang="es-ES" altLang="es-ES" dirty="0">
                <a:latin typeface="+mn-lt"/>
              </a:rPr>
              <a:t>Se combinan periodos de trabajo con periodos de inactividad , </a:t>
            </a:r>
            <a:r>
              <a:rPr lang="es-ES" altLang="es-ES" b="1" dirty="0">
                <a:latin typeface="+mn-lt"/>
              </a:rPr>
              <a:t>manteniéndose el vínculo</a:t>
            </a:r>
            <a:r>
              <a:rPr lang="es-ES" altLang="es-ES" dirty="0">
                <a:latin typeface="+mn-lt"/>
              </a:rPr>
              <a:t> entre empresa y trabajador.</a:t>
            </a:r>
          </a:p>
          <a:p>
            <a:pPr marL="457200" indent="-457200" eaLnBrk="1" hangingPunct="1">
              <a:lnSpc>
                <a:spcPct val="150000"/>
              </a:lnSpc>
              <a:buFont typeface="Arial" panose="020B0604020202020204" pitchFamily="34" charset="0"/>
              <a:buNone/>
              <a:defRPr/>
            </a:pPr>
            <a:endParaRPr lang="es-ES" altLang="es-ES" dirty="0">
              <a:latin typeface="+mn-lt"/>
            </a:endParaRPr>
          </a:p>
          <a:p>
            <a:pPr marL="457200" indent="-457200" eaLnBrk="1" hangingPunct="1">
              <a:lnSpc>
                <a:spcPct val="150000"/>
              </a:lnSpc>
              <a:buFont typeface="Arial" panose="020B0604020202020204" pitchFamily="34" charset="0"/>
              <a:buNone/>
              <a:defRPr/>
            </a:pPr>
            <a:r>
              <a:rPr lang="es-ES" altLang="es-ES" dirty="0">
                <a:latin typeface="+mn-lt"/>
              </a:rPr>
              <a:t> Cubre una necesidad de trabajo de carácter cíclico </a:t>
            </a:r>
            <a:r>
              <a:rPr lang="es-ES" altLang="es-ES" b="1" dirty="0">
                <a:highlight>
                  <a:srgbClr val="00FFFF"/>
                </a:highlight>
                <a:latin typeface="+mn-lt"/>
              </a:rPr>
              <a:t>(</a:t>
            </a:r>
            <a:r>
              <a:rPr lang="es-ES" altLang="es-ES" b="1" i="1" dirty="0">
                <a:highlight>
                  <a:srgbClr val="00FFFF"/>
                </a:highlight>
                <a:latin typeface="+mn-lt"/>
              </a:rPr>
              <a:t>no </a:t>
            </a:r>
            <a:r>
              <a:rPr lang="es-ES" altLang="es-ES" b="1" dirty="0">
                <a:highlight>
                  <a:srgbClr val="00FFFF"/>
                </a:highlight>
                <a:latin typeface="+mn-lt"/>
              </a:rPr>
              <a:t>es un </a:t>
            </a:r>
            <a:r>
              <a:rPr lang="es-ES" altLang="es-ES" b="1" i="1" dirty="0">
                <a:highlight>
                  <a:srgbClr val="00FFFF"/>
                </a:highlight>
                <a:latin typeface="+mn-lt"/>
              </a:rPr>
              <a:t>pico</a:t>
            </a:r>
            <a:r>
              <a:rPr lang="es-ES" altLang="es-ES" b="1" dirty="0">
                <a:highlight>
                  <a:srgbClr val="00FFFF"/>
                </a:highlight>
                <a:latin typeface="+mn-lt"/>
              </a:rPr>
              <a:t> de trabajo).</a:t>
            </a:r>
          </a:p>
        </p:txBody>
      </p:sp>
    </p:spTree>
    <p:extLst>
      <p:ext uri="{BB962C8B-B14F-4D97-AF65-F5344CB8AC3E}">
        <p14:creationId xmlns:p14="http://schemas.microsoft.com/office/powerpoint/2010/main" val="4174908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ítulo 1">
            <a:extLst>
              <a:ext uri="{FF2B5EF4-FFF2-40B4-BE49-F238E27FC236}">
                <a16:creationId xmlns:a16="http://schemas.microsoft.com/office/drawing/2014/main" id="{AADFFCC0-14E1-D504-68F1-FCCC55B995C7}"/>
              </a:ext>
            </a:extLst>
          </p:cNvPr>
          <p:cNvSpPr>
            <a:spLocks noGrp="1"/>
          </p:cNvSpPr>
          <p:nvPr>
            <p:ph type="title"/>
          </p:nvPr>
        </p:nvSpPr>
        <p:spPr>
          <a:xfrm>
            <a:off x="488950" y="182563"/>
            <a:ext cx="8229600" cy="561975"/>
          </a:xfrm>
        </p:spPr>
        <p:txBody>
          <a:bodyPr/>
          <a:lstStyle/>
          <a:p>
            <a:r>
              <a:rPr lang="es-ES" altLang="es-ES" sz="2400" b="1"/>
              <a:t>CÓMO COTIZAN LOS FIJOS DISCONTINUOS</a:t>
            </a:r>
          </a:p>
        </p:txBody>
      </p:sp>
      <p:sp>
        <p:nvSpPr>
          <p:cNvPr id="3" name="CuadroTexto 2">
            <a:extLst>
              <a:ext uri="{FF2B5EF4-FFF2-40B4-BE49-F238E27FC236}">
                <a16:creationId xmlns:a16="http://schemas.microsoft.com/office/drawing/2014/main" id="{3206962A-DFB3-12D5-77B9-E8DEED081FD6}"/>
              </a:ext>
            </a:extLst>
          </p:cNvPr>
          <p:cNvSpPr txBox="1"/>
          <p:nvPr/>
        </p:nvSpPr>
        <p:spPr>
          <a:xfrm>
            <a:off x="323850" y="1484313"/>
            <a:ext cx="4546600" cy="4801314"/>
          </a:xfrm>
          <a:prstGeom prst="rect">
            <a:avLst/>
          </a:prstGeom>
          <a:noFill/>
        </p:spPr>
        <p:txBody>
          <a:bodyPr>
            <a:spAutoFit/>
          </a:bodyPr>
          <a:lstStyle/>
          <a:p>
            <a:pPr algn="just">
              <a:defRPr/>
            </a:pPr>
            <a:r>
              <a:rPr lang="es-ES" dirty="0">
                <a:latin typeface="Graphik Web"/>
              </a:rPr>
              <a:t>El trabajador tiene los mismos derechos que un indefinido.</a:t>
            </a:r>
          </a:p>
          <a:p>
            <a:pPr algn="just">
              <a:defRPr/>
            </a:pPr>
            <a:endParaRPr lang="es-ES" dirty="0">
              <a:latin typeface="Graphik Web"/>
            </a:endParaRPr>
          </a:p>
          <a:p>
            <a:pPr algn="just">
              <a:defRPr/>
            </a:pPr>
            <a:r>
              <a:rPr lang="es-ES" dirty="0">
                <a:latin typeface="Graphik Web"/>
              </a:rPr>
              <a:t>Cuando se produce </a:t>
            </a:r>
            <a:r>
              <a:rPr lang="es-ES" b="1" dirty="0">
                <a:latin typeface="Graphik Web"/>
              </a:rPr>
              <a:t>el llamamiento, la empresa cursa el alta en SS, el trabajador trabaja, recibe su salario y la empresa cotiza</a:t>
            </a:r>
            <a:r>
              <a:rPr lang="es-ES" dirty="0">
                <a:latin typeface="Graphik Web"/>
              </a:rPr>
              <a:t> (mismos % que para un indefinido).</a:t>
            </a:r>
          </a:p>
          <a:p>
            <a:pPr algn="just">
              <a:defRPr/>
            </a:pPr>
            <a:endParaRPr lang="es-ES" dirty="0">
              <a:latin typeface="Graphik Web"/>
            </a:endParaRPr>
          </a:p>
          <a:p>
            <a:pPr algn="just">
              <a:defRPr/>
            </a:pPr>
            <a:r>
              <a:rPr lang="es-ES" dirty="0">
                <a:latin typeface="Graphik Web"/>
              </a:rPr>
              <a:t>Una vez finalizado su trabajo, el trabajador será baja en la SS </a:t>
            </a:r>
            <a:r>
              <a:rPr lang="es-ES" dirty="0">
                <a:highlight>
                  <a:srgbClr val="00FFFF"/>
                </a:highlight>
                <a:latin typeface="Graphik Web"/>
              </a:rPr>
              <a:t>y podrá solicitar desempleo si cumple los requisitos.</a:t>
            </a:r>
          </a:p>
          <a:p>
            <a:pPr algn="just">
              <a:defRPr/>
            </a:pPr>
            <a:endParaRPr lang="es-ES" dirty="0">
              <a:latin typeface="Graphik Web"/>
            </a:endParaRPr>
          </a:p>
          <a:p>
            <a:pPr algn="just">
              <a:defRPr/>
            </a:pPr>
            <a:r>
              <a:rPr lang="es-ES" dirty="0">
                <a:latin typeface="+mn-lt"/>
              </a:rPr>
              <a:t>Su antigüedad se calcula teniendo en cuenta toda la duración de la relación laboral y no solo el tiempo de trabajo real prestado.</a:t>
            </a:r>
          </a:p>
          <a:p>
            <a:pPr algn="just">
              <a:defRPr/>
            </a:pPr>
            <a:endParaRPr lang="es-ES" dirty="0">
              <a:latin typeface="Graphik Web"/>
            </a:endParaRPr>
          </a:p>
          <a:p>
            <a:pPr algn="just">
              <a:defRPr/>
            </a:pPr>
            <a:endParaRPr lang="es-ES" dirty="0"/>
          </a:p>
        </p:txBody>
      </p:sp>
      <p:sp>
        <p:nvSpPr>
          <p:cNvPr id="5" name="CuadroTexto 4">
            <a:extLst>
              <a:ext uri="{FF2B5EF4-FFF2-40B4-BE49-F238E27FC236}">
                <a16:creationId xmlns:a16="http://schemas.microsoft.com/office/drawing/2014/main" id="{3F9F9E3E-AF52-ACF4-B6E1-CACCBE535B5E}"/>
              </a:ext>
            </a:extLst>
          </p:cNvPr>
          <p:cNvSpPr txBox="1"/>
          <p:nvPr/>
        </p:nvSpPr>
        <p:spPr>
          <a:xfrm>
            <a:off x="0" y="0"/>
            <a:ext cx="1403350" cy="276225"/>
          </a:xfrm>
          <a:prstGeom prst="rect">
            <a:avLst/>
          </a:prstGeom>
          <a:noFill/>
        </p:spPr>
        <p:txBody>
          <a:bodyPr>
            <a:spAutoFit/>
          </a:bodyPr>
          <a:lstStyle/>
          <a:p>
            <a:pPr>
              <a:defRPr/>
            </a:pPr>
            <a:r>
              <a:rPr lang="es-ES" sz="1200" dirty="0">
                <a:latin typeface="+mn-lt"/>
                <a:hlinkClick r:id="rId2"/>
              </a:rPr>
              <a:t>Web información</a:t>
            </a:r>
            <a:endParaRPr lang="es-ES" sz="1200" dirty="0">
              <a:latin typeface="+mn-lt"/>
            </a:endParaRPr>
          </a:p>
        </p:txBody>
      </p:sp>
      <p:pic>
        <p:nvPicPr>
          <p:cNvPr id="23557" name="Picture 2" descr="Gifs animados de norias | Disfruta de Gifmania">
            <a:extLst>
              <a:ext uri="{FF2B5EF4-FFF2-40B4-BE49-F238E27FC236}">
                <a16:creationId xmlns:a16="http://schemas.microsoft.com/office/drawing/2014/main" id="{B9788A86-EE14-D518-4994-8E2CB28A2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284413"/>
            <a:ext cx="3827462"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CE0D846E-6EEC-BCF6-84EC-996EF682B0C8}"/>
              </a:ext>
            </a:extLst>
          </p:cNvPr>
          <p:cNvSpPr txBox="1"/>
          <p:nvPr/>
        </p:nvSpPr>
        <p:spPr>
          <a:xfrm>
            <a:off x="4942996" y="4267832"/>
            <a:ext cx="3604497" cy="1297115"/>
          </a:xfrm>
          <a:prstGeom prst="rect">
            <a:avLst/>
          </a:prstGeom>
        </p:spPr>
        <p:txBody>
          <a:bodyPr vert="horz" lIns="91440" tIns="45720" rIns="91440" bIns="45720" rtlCol="0" anchor="t">
            <a:normAutofit/>
          </a:bodyPr>
          <a:lstStyle/>
          <a:p>
            <a:pPr eaLnBrk="1" hangingPunct="1">
              <a:lnSpc>
                <a:spcPct val="90000"/>
              </a:lnSpc>
              <a:spcAft>
                <a:spcPts val="600"/>
              </a:spcAft>
            </a:pPr>
            <a:r>
              <a:rPr lang="en-US" sz="3500" b="1" kern="1200">
                <a:solidFill>
                  <a:schemeClr val="tx2"/>
                </a:solidFill>
                <a:latin typeface="+mj-lt"/>
                <a:ea typeface="+mj-ea"/>
                <a:cs typeface="+mj-cs"/>
              </a:rPr>
              <a:t>CONTRATOS TEMPORALES</a:t>
            </a:r>
          </a:p>
        </p:txBody>
      </p:sp>
      <p:pic>
        <p:nvPicPr>
          <p:cNvPr id="6" name="Graphic 5" descr="Contract">
            <a:extLst>
              <a:ext uri="{FF2B5EF4-FFF2-40B4-BE49-F238E27FC236}">
                <a16:creationId xmlns:a16="http://schemas.microsoft.com/office/drawing/2014/main" id="{65A0A6A5-E6D9-9529-264C-BFEF969545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332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64D37-FCCC-3DA4-5C0A-01A1455E9A3E}"/>
            </a:ext>
          </a:extLst>
        </p:cNvPr>
        <p:cNvGrpSpPr/>
        <p:nvPr/>
      </p:nvGrpSpPr>
      <p:grpSpPr>
        <a:xfrm>
          <a:off x="0" y="0"/>
          <a:ext cx="0" cy="0"/>
          <a:chOff x="0" y="0"/>
          <a:chExt cx="0" cy="0"/>
        </a:xfrm>
      </p:grpSpPr>
      <p:sp>
        <p:nvSpPr>
          <p:cNvPr id="19458" name="Título 1">
            <a:extLst>
              <a:ext uri="{FF2B5EF4-FFF2-40B4-BE49-F238E27FC236}">
                <a16:creationId xmlns:a16="http://schemas.microsoft.com/office/drawing/2014/main" id="{B9C318CB-7502-6CA2-01D3-E20BB6B652AC}"/>
              </a:ext>
            </a:extLst>
          </p:cNvPr>
          <p:cNvSpPr>
            <a:spLocks noGrp="1"/>
          </p:cNvSpPr>
          <p:nvPr>
            <p:ph type="title"/>
          </p:nvPr>
        </p:nvSpPr>
        <p:spPr>
          <a:xfrm>
            <a:off x="611560" y="188640"/>
            <a:ext cx="8229601" cy="273050"/>
          </a:xfrm>
        </p:spPr>
        <p:txBody>
          <a:bodyPr/>
          <a:lstStyle/>
          <a:p>
            <a:r>
              <a:rPr lang="es-ES" altLang="es-ES" sz="2000" b="1" dirty="0"/>
              <a:t>2. MODALIDADES CONTRATO      </a:t>
            </a:r>
            <a:r>
              <a:rPr lang="es-ES" altLang="es-ES" sz="1400" dirty="0"/>
              <a:t>pág. 180</a:t>
            </a:r>
          </a:p>
        </p:txBody>
      </p:sp>
      <p:graphicFrame>
        <p:nvGraphicFramePr>
          <p:cNvPr id="4" name="Contenidor de contingut 4">
            <a:extLst>
              <a:ext uri="{FF2B5EF4-FFF2-40B4-BE49-F238E27FC236}">
                <a16:creationId xmlns:a16="http://schemas.microsoft.com/office/drawing/2014/main" id="{4B7F357A-F761-E839-6398-EBF625C92549}"/>
              </a:ext>
            </a:extLst>
          </p:cNvPr>
          <p:cNvGraphicFramePr>
            <a:graphicFrameLocks noGrp="1"/>
          </p:cNvGraphicFramePr>
          <p:nvPr>
            <p:ph idx="1"/>
          </p:nvPr>
        </p:nvGraphicFramePr>
        <p:xfrm>
          <a:off x="179512" y="692696"/>
          <a:ext cx="8574124" cy="6048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n 2">
            <a:extLst>
              <a:ext uri="{FF2B5EF4-FFF2-40B4-BE49-F238E27FC236}">
                <a16:creationId xmlns:a16="http://schemas.microsoft.com/office/drawing/2014/main" id="{6FD32E79-4266-A513-6917-A41760CA8B4A}"/>
              </a:ext>
            </a:extLst>
          </p:cNvPr>
          <p:cNvPicPr>
            <a:picLocks noChangeAspect="1"/>
          </p:cNvPicPr>
          <p:nvPr/>
        </p:nvPicPr>
        <p:blipFill>
          <a:blip r:embed="rId7"/>
          <a:stretch>
            <a:fillRect/>
          </a:stretch>
        </p:blipFill>
        <p:spPr>
          <a:xfrm>
            <a:off x="0" y="0"/>
            <a:ext cx="1999876" cy="1496815"/>
          </a:xfrm>
          <a:prstGeom prst="rect">
            <a:avLst/>
          </a:prstGeom>
        </p:spPr>
      </p:pic>
    </p:spTree>
    <p:extLst>
      <p:ext uri="{BB962C8B-B14F-4D97-AF65-F5344CB8AC3E}">
        <p14:creationId xmlns:p14="http://schemas.microsoft.com/office/powerpoint/2010/main" val="3574275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Título">
            <a:extLst>
              <a:ext uri="{FF2B5EF4-FFF2-40B4-BE49-F238E27FC236}">
                <a16:creationId xmlns:a16="http://schemas.microsoft.com/office/drawing/2014/main" id="{A89DDBC7-D2A2-83B0-5BBB-9C2DA0B894E5}"/>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2.2. CONTRATOS TEMPORALES   </a:t>
            </a:r>
            <a:r>
              <a:rPr lang="es-ES" altLang="es-ES" sz="1200" dirty="0">
                <a:latin typeface="Georgia Pro Light" panose="02040302050405020303" pitchFamily="18" charset="0"/>
              </a:rPr>
              <a:t>pág. 182</a:t>
            </a:r>
          </a:p>
        </p:txBody>
      </p:sp>
      <p:sp>
        <p:nvSpPr>
          <p:cNvPr id="18435" name="2 Marcador de contenido">
            <a:extLst>
              <a:ext uri="{FF2B5EF4-FFF2-40B4-BE49-F238E27FC236}">
                <a16:creationId xmlns:a16="http://schemas.microsoft.com/office/drawing/2014/main" id="{652A0E83-D614-28C9-4579-937CD17FDD7A}"/>
              </a:ext>
            </a:extLst>
          </p:cNvPr>
          <p:cNvSpPr>
            <a:spLocks noGrp="1"/>
          </p:cNvSpPr>
          <p:nvPr>
            <p:ph idx="1"/>
          </p:nvPr>
        </p:nvSpPr>
        <p:spPr>
          <a:xfrm>
            <a:off x="1619672" y="3836928"/>
            <a:ext cx="6480720" cy="4248200"/>
          </a:xfrm>
        </p:spPr>
        <p:txBody>
          <a:bodyPr/>
          <a:lstStyle/>
          <a:p>
            <a:pPr marL="0" indent="0" eaLnBrk="1" hangingPunct="1">
              <a:buFont typeface="Arial" panose="020B0604020202020204" pitchFamily="34" charset="0"/>
              <a:buNone/>
              <a:defRPr/>
            </a:pPr>
            <a:r>
              <a:rPr lang="es-ES" altLang="es-ES" sz="2400" dirty="0">
                <a:solidFill>
                  <a:srgbClr val="FF0000"/>
                </a:solidFill>
                <a:latin typeface="Georgia Pro Light" panose="02040302050405020303" pitchFamily="18" charset="0"/>
              </a:rPr>
              <a:t>Se concretan por un tiempo determinado y su fecha de finalización se pacta en el propio contrato. </a:t>
            </a:r>
          </a:p>
          <a:p>
            <a:pPr marL="0" indent="0" eaLnBrk="1" hangingPunct="1">
              <a:buFont typeface="Arial" panose="020B0604020202020204" pitchFamily="34" charset="0"/>
              <a:buNone/>
              <a:defRPr/>
            </a:pPr>
            <a:endParaRPr lang="es-ES" altLang="es-ES" sz="2400" dirty="0">
              <a:solidFill>
                <a:srgbClr val="FF0000"/>
              </a:solidFill>
              <a:latin typeface="Georgia Pro Light" panose="02040302050405020303" pitchFamily="18" charset="0"/>
            </a:endParaRPr>
          </a:p>
          <a:p>
            <a:pPr marL="0" indent="0" eaLnBrk="1" hangingPunct="1">
              <a:buFont typeface="Arial" panose="020B0604020202020204" pitchFamily="34" charset="0"/>
              <a:buNone/>
              <a:defRPr/>
            </a:pPr>
            <a:r>
              <a:rPr lang="es-ES" altLang="es-ES" sz="2000" dirty="0">
                <a:latin typeface="Georgia Pro Light" panose="02040302050405020303" pitchFamily="18" charset="0"/>
              </a:rPr>
              <a:t>Se formalizan por escrito siempre, indicando la causa.</a:t>
            </a:r>
          </a:p>
        </p:txBody>
      </p:sp>
      <p:sp>
        <p:nvSpPr>
          <p:cNvPr id="2" name="Flecha curvada hacia la derecha 1">
            <a:hlinkClick r:id="rId2" action="ppaction://hlinksldjump"/>
            <a:extLst>
              <a:ext uri="{FF2B5EF4-FFF2-40B4-BE49-F238E27FC236}">
                <a16:creationId xmlns:a16="http://schemas.microsoft.com/office/drawing/2014/main" id="{D6BCB7F3-C38A-A449-A502-4DD3239AA2B9}"/>
              </a:ext>
            </a:extLst>
          </p:cNvPr>
          <p:cNvSpPr/>
          <p:nvPr/>
        </p:nvSpPr>
        <p:spPr>
          <a:xfrm>
            <a:off x="8686800" y="203200"/>
            <a:ext cx="274638" cy="2809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pic>
        <p:nvPicPr>
          <p:cNvPr id="24581" name="Imagen 2">
            <a:extLst>
              <a:ext uri="{FF2B5EF4-FFF2-40B4-BE49-F238E27FC236}">
                <a16:creationId xmlns:a16="http://schemas.microsoft.com/office/drawing/2014/main" id="{3E625A1D-38D7-8ADA-3B74-E87C3D3C69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896972"/>
            <a:ext cx="3249613"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EB9EE-9C4F-2755-672D-28B37575FC2E}"/>
            </a:ext>
          </a:extLst>
        </p:cNvPr>
        <p:cNvGrpSpPr/>
        <p:nvPr/>
      </p:nvGrpSpPr>
      <p:grpSpPr>
        <a:xfrm>
          <a:off x="0" y="0"/>
          <a:ext cx="0" cy="0"/>
          <a:chOff x="0" y="0"/>
          <a:chExt cx="0" cy="0"/>
        </a:xfrm>
      </p:grpSpPr>
      <p:sp>
        <p:nvSpPr>
          <p:cNvPr id="24578" name="1 Título">
            <a:extLst>
              <a:ext uri="{FF2B5EF4-FFF2-40B4-BE49-F238E27FC236}">
                <a16:creationId xmlns:a16="http://schemas.microsoft.com/office/drawing/2014/main" id="{359B15BD-78BA-37F1-C627-157E83BC0225}"/>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 CONTRATOS TEMPORALES   </a:t>
            </a:r>
            <a:endParaRPr lang="es-ES" altLang="es-ES" sz="1200" dirty="0">
              <a:latin typeface="Georgia Pro Light" panose="02040302050405020303" pitchFamily="18" charset="0"/>
            </a:endParaRPr>
          </a:p>
        </p:txBody>
      </p:sp>
      <p:sp>
        <p:nvSpPr>
          <p:cNvPr id="18435" name="2 Marcador de contenido">
            <a:extLst>
              <a:ext uri="{FF2B5EF4-FFF2-40B4-BE49-F238E27FC236}">
                <a16:creationId xmlns:a16="http://schemas.microsoft.com/office/drawing/2014/main" id="{D0CC8900-CE42-DCDF-522F-E3FC5953D0C0}"/>
              </a:ext>
            </a:extLst>
          </p:cNvPr>
          <p:cNvSpPr>
            <a:spLocks noGrp="1"/>
          </p:cNvSpPr>
          <p:nvPr>
            <p:ph idx="1"/>
          </p:nvPr>
        </p:nvSpPr>
        <p:spPr>
          <a:xfrm>
            <a:off x="1619672" y="1556792"/>
            <a:ext cx="6480720" cy="4248200"/>
          </a:xfrm>
        </p:spPr>
        <p:txBody>
          <a:bodyPr/>
          <a:lstStyle/>
          <a:p>
            <a:pPr marL="0" indent="0" eaLnBrk="1" hangingPunct="1">
              <a:buFont typeface="Arial" panose="020B0604020202020204" pitchFamily="34" charset="0"/>
              <a:buNone/>
              <a:defRPr/>
            </a:pPr>
            <a:r>
              <a:rPr lang="es-ES" altLang="es-ES" sz="2000" dirty="0">
                <a:latin typeface="Georgia Pro Light" panose="02040302050405020303" pitchFamily="18" charset="0"/>
              </a:rPr>
              <a:t>En estos contratos se conoce la fecha de finalización:</a:t>
            </a:r>
          </a:p>
          <a:p>
            <a:pPr marL="0" indent="0" eaLnBrk="1" hangingPunct="1">
              <a:buFont typeface="Arial" panose="020B0604020202020204" pitchFamily="34" charset="0"/>
              <a:buNone/>
              <a:defRPr/>
            </a:pPr>
            <a:endParaRPr lang="es-ES" altLang="es-ES" sz="2000" dirty="0">
              <a:latin typeface="Georgia Pro Light" panose="02040302050405020303" pitchFamily="18" charset="0"/>
            </a:endParaRPr>
          </a:p>
          <a:p>
            <a:pPr marL="0" indent="0" eaLnBrk="1" hangingPunct="1">
              <a:buFont typeface="Arial" panose="020B0604020202020204" pitchFamily="34" charset="0"/>
              <a:buNone/>
              <a:defRPr/>
            </a:pPr>
            <a:r>
              <a:rPr lang="es-ES" altLang="es-ES" sz="2000" dirty="0">
                <a:latin typeface="Georgia Pro Light" panose="02040302050405020303" pitchFamily="18" charset="0"/>
              </a:rPr>
              <a:t>Su objetivo es cubrir </a:t>
            </a:r>
            <a:r>
              <a:rPr lang="es-ES" altLang="es-ES" sz="2000" dirty="0">
                <a:solidFill>
                  <a:srgbClr val="FF0000"/>
                </a:solidFill>
                <a:latin typeface="Georgia Pro Light" panose="02040302050405020303" pitchFamily="18" charset="0"/>
              </a:rPr>
              <a:t>necesidades temporales de la empresa.  </a:t>
            </a:r>
          </a:p>
          <a:p>
            <a:pPr marL="0" indent="0" eaLnBrk="1" hangingPunct="1">
              <a:buFont typeface="Arial" panose="020B0604020202020204" pitchFamily="34" charset="0"/>
              <a:buNone/>
              <a:defRPr/>
            </a:pPr>
            <a:endParaRPr lang="es-ES" altLang="es-ES" sz="2000" dirty="0">
              <a:solidFill>
                <a:srgbClr val="FF0000"/>
              </a:solidFill>
              <a:latin typeface="Georgia Pro Light" panose="02040302050405020303" pitchFamily="18" charset="0"/>
            </a:endParaRPr>
          </a:p>
          <a:p>
            <a:pPr marL="0" indent="0" eaLnBrk="1" hangingPunct="1">
              <a:buFont typeface="Arial" panose="020B0604020202020204" pitchFamily="34" charset="0"/>
              <a:buNone/>
              <a:defRPr/>
            </a:pPr>
            <a:r>
              <a:rPr lang="es-ES" altLang="es-ES" sz="2000" dirty="0">
                <a:latin typeface="Georgia Pro Light" panose="02040302050405020303" pitchFamily="18" charset="0"/>
              </a:rPr>
              <a:t>Los principales son los de </a:t>
            </a:r>
            <a:r>
              <a:rPr lang="es-ES" altLang="es-ES" sz="2000" b="1" dirty="0">
                <a:latin typeface="Georgia Pro Light" panose="02040302050405020303" pitchFamily="18" charset="0"/>
              </a:rPr>
              <a:t>duración determinada </a:t>
            </a:r>
            <a:r>
              <a:rPr lang="es-ES" altLang="es-ES" sz="2000" dirty="0">
                <a:latin typeface="Georgia Pro Light" panose="02040302050405020303" pitchFamily="18" charset="0"/>
              </a:rPr>
              <a:t>(están, por otro lado, los formativos):</a:t>
            </a:r>
          </a:p>
          <a:p>
            <a:pPr marL="457200" indent="-457200" eaLnBrk="1" hangingPunct="1">
              <a:lnSpc>
                <a:spcPct val="150000"/>
              </a:lnSpc>
              <a:buFont typeface="+mj-lt"/>
              <a:buAutoNum type="arabicParenR"/>
              <a:defRPr/>
            </a:pPr>
            <a:r>
              <a:rPr lang="es-ES" altLang="es-ES" sz="2000" dirty="0">
                <a:latin typeface="Georgia Pro Light" panose="02040302050405020303" pitchFamily="18" charset="0"/>
                <a:hlinkClick r:id="rId2" action="ppaction://hlinksldjump"/>
              </a:rPr>
              <a:t>Eventual por circunstancias de la producción</a:t>
            </a:r>
            <a:r>
              <a:rPr lang="es-ES" altLang="es-ES" sz="2000" dirty="0">
                <a:latin typeface="Georgia Pro Light" panose="02040302050405020303" pitchFamily="18" charset="0"/>
              </a:rPr>
              <a:t>. </a:t>
            </a:r>
          </a:p>
          <a:p>
            <a:pPr marL="457200" indent="-457200" eaLnBrk="1" hangingPunct="1">
              <a:lnSpc>
                <a:spcPct val="150000"/>
              </a:lnSpc>
              <a:buFont typeface="+mj-lt"/>
              <a:buAutoNum type="arabicParenR"/>
              <a:defRPr/>
            </a:pPr>
            <a:r>
              <a:rPr lang="es-ES" altLang="es-ES" sz="2000" dirty="0">
                <a:latin typeface="Georgia Pro Light" panose="02040302050405020303" pitchFamily="18" charset="0"/>
                <a:hlinkClick r:id="rId3" action="ppaction://hlinksldjump"/>
              </a:rPr>
              <a:t>Sustitución de personas trabajadoras.</a:t>
            </a:r>
            <a:endParaRPr lang="es-ES" altLang="es-ES" sz="2000" dirty="0">
              <a:latin typeface="Georgia Pro Light" panose="02040302050405020303" pitchFamily="18" charset="0"/>
            </a:endParaRPr>
          </a:p>
        </p:txBody>
      </p:sp>
      <p:sp>
        <p:nvSpPr>
          <p:cNvPr id="2" name="Flecha curvada hacia la derecha 1">
            <a:hlinkClick r:id="rId4" action="ppaction://hlinksldjump"/>
            <a:extLst>
              <a:ext uri="{FF2B5EF4-FFF2-40B4-BE49-F238E27FC236}">
                <a16:creationId xmlns:a16="http://schemas.microsoft.com/office/drawing/2014/main" id="{0CBEB7E6-640B-9567-7D1B-4C6315DEF569}"/>
              </a:ext>
            </a:extLst>
          </p:cNvPr>
          <p:cNvSpPr/>
          <p:nvPr/>
        </p:nvSpPr>
        <p:spPr>
          <a:xfrm>
            <a:off x="8686800" y="203200"/>
            <a:ext cx="274638" cy="2809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spTree>
    <p:extLst>
      <p:ext uri="{BB962C8B-B14F-4D97-AF65-F5344CB8AC3E}">
        <p14:creationId xmlns:p14="http://schemas.microsoft.com/office/powerpoint/2010/main" val="765186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470C9A-1482-C5E2-A5B5-D78B378569FF}"/>
            </a:ext>
          </a:extLst>
        </p:cNvPr>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0F37F673-E9AB-8FCF-A65B-00348673A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7A034A1B-0AE1-4448-E128-62C6A22A8D61}"/>
              </a:ext>
            </a:extLst>
          </p:cNvPr>
          <p:cNvSpPr>
            <a:spLocks noGrp="1"/>
          </p:cNvSpPr>
          <p:nvPr>
            <p:ph type="title"/>
          </p:nvPr>
        </p:nvSpPr>
        <p:spPr>
          <a:xfrm>
            <a:off x="601237" y="612908"/>
            <a:ext cx="3332365" cy="1087819"/>
          </a:xfrm>
        </p:spPr>
        <p:txBody>
          <a:bodyPr anchor="b">
            <a:normAutofit/>
          </a:bodyPr>
          <a:lstStyle/>
          <a:p>
            <a:pPr eaLnBrk="1" hangingPunct="1">
              <a:lnSpc>
                <a:spcPct val="90000"/>
              </a:lnSpc>
            </a:pPr>
            <a:r>
              <a:rPr lang="es-ES" altLang="es-ES" sz="2300" b="1" dirty="0">
                <a:latin typeface="Georgia Pro Light" panose="02040302050405020303" pitchFamily="18" charset="0"/>
              </a:rPr>
              <a:t>1) CIRCUNSTANCIAS DE LA PRODUCCIÓN   </a:t>
            </a:r>
            <a:r>
              <a:rPr lang="es-ES" altLang="es-ES" sz="1600" dirty="0">
                <a:latin typeface="Georgia Pro Light" panose="02040302050405020303" pitchFamily="18" charset="0"/>
              </a:rPr>
              <a:t>pág. 182</a:t>
            </a:r>
            <a:endParaRPr lang="es-ES" altLang="es-ES" sz="23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4F42F4A7-5A57-EB91-C5DA-EDC0C28AB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1A3893F6-C830-2192-9637-4AFF8B21B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5604" name="Picture 6" descr="Cómo hacer una gestión de pedidos eficaz">
            <a:extLst>
              <a:ext uri="{FF2B5EF4-FFF2-40B4-BE49-F238E27FC236}">
                <a16:creationId xmlns:a16="http://schemas.microsoft.com/office/drawing/2014/main" id="{8DF849E8-4F9B-66D7-F12C-BA98D4E4C4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9952" y="2276835"/>
            <a:ext cx="4602925" cy="307245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97B7E9C4-4EB0-7C5A-1C21-67BF41FB3420}"/>
              </a:ext>
            </a:extLst>
          </p:cNvPr>
          <p:cNvSpPr txBox="1"/>
          <p:nvPr/>
        </p:nvSpPr>
        <p:spPr>
          <a:xfrm>
            <a:off x="849368" y="2843565"/>
            <a:ext cx="3020833" cy="1938992"/>
          </a:xfrm>
          <a:prstGeom prst="rect">
            <a:avLst/>
          </a:prstGeom>
          <a:noFill/>
        </p:spPr>
        <p:txBody>
          <a:bodyPr wrap="square" rtlCol="0">
            <a:spAutoFit/>
          </a:bodyPr>
          <a:lstStyle/>
          <a:p>
            <a:r>
              <a:rPr lang="es-ES" sz="2400" dirty="0">
                <a:latin typeface="Georgia Pro Light" panose="02040302050405020303" pitchFamily="18" charset="0"/>
              </a:rPr>
              <a:t>Únicamente se pueden concretar cuando existen las causas contempladas en la ley.</a:t>
            </a:r>
          </a:p>
        </p:txBody>
      </p:sp>
    </p:spTree>
    <p:extLst>
      <p:ext uri="{BB962C8B-B14F-4D97-AF65-F5344CB8AC3E}">
        <p14:creationId xmlns:p14="http://schemas.microsoft.com/office/powerpoint/2010/main" val="60454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5B95243C-C3D7-2B56-F4B4-65D515FB7228}"/>
              </a:ext>
            </a:extLst>
          </p:cNvPr>
          <p:cNvSpPr>
            <a:spLocks noGrp="1"/>
          </p:cNvSpPr>
          <p:nvPr>
            <p:ph type="title"/>
          </p:nvPr>
        </p:nvSpPr>
        <p:spPr>
          <a:xfrm>
            <a:off x="601237" y="612908"/>
            <a:ext cx="3332365" cy="1087819"/>
          </a:xfrm>
        </p:spPr>
        <p:txBody>
          <a:bodyPr anchor="b">
            <a:normAutofit/>
          </a:bodyPr>
          <a:lstStyle/>
          <a:p>
            <a:pPr eaLnBrk="1" hangingPunct="1">
              <a:lnSpc>
                <a:spcPct val="90000"/>
              </a:lnSpc>
            </a:pPr>
            <a:r>
              <a:rPr lang="es-ES" altLang="es-ES" sz="2300" b="1" dirty="0">
                <a:latin typeface="Georgia Pro Light" panose="02040302050405020303" pitchFamily="18" charset="0"/>
              </a:rPr>
              <a:t>1) CIRCUNSTANCIAS DE LA PRODUCCIÓN   </a:t>
            </a:r>
            <a:r>
              <a:rPr lang="es-ES" altLang="es-ES" sz="1600" dirty="0">
                <a:latin typeface="Georgia Pro Light" panose="02040302050405020303" pitchFamily="18" charset="0"/>
              </a:rPr>
              <a:t>pág. 182</a:t>
            </a:r>
            <a:endParaRPr lang="es-ES" altLang="es-ES" sz="23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83" name="2 Marcador de contenido">
            <a:extLst>
              <a:ext uri="{FF2B5EF4-FFF2-40B4-BE49-F238E27FC236}">
                <a16:creationId xmlns:a16="http://schemas.microsoft.com/office/drawing/2014/main" id="{BBFDCFBD-214F-55F5-B53F-09A1D13DCDEB}"/>
              </a:ext>
            </a:extLst>
          </p:cNvPr>
          <p:cNvSpPr>
            <a:spLocks noGrp="1"/>
          </p:cNvSpPr>
          <p:nvPr>
            <p:ph idx="1"/>
          </p:nvPr>
        </p:nvSpPr>
        <p:spPr>
          <a:xfrm>
            <a:off x="827584" y="1926542"/>
            <a:ext cx="7416824" cy="3492868"/>
          </a:xfrm>
        </p:spPr>
        <p:txBody>
          <a:bodyPr>
            <a:noAutofit/>
          </a:bodyPr>
          <a:lstStyle/>
          <a:p>
            <a:pPr marL="0" indent="0" eaLnBrk="1" hangingPunct="1">
              <a:buNone/>
              <a:defRPr/>
            </a:pPr>
            <a:r>
              <a:rPr lang="es-ES" altLang="es-ES" sz="2400" b="1" dirty="0">
                <a:solidFill>
                  <a:srgbClr val="FF0000"/>
                </a:solidFill>
                <a:latin typeface="Georgia Pro Light" panose="02040302050405020303" pitchFamily="18" charset="0"/>
              </a:rPr>
              <a:t>CAUSAS</a:t>
            </a:r>
            <a:r>
              <a:rPr lang="es-ES" altLang="es-ES" sz="1800" dirty="0">
                <a:latin typeface="Georgia Pro Light" panose="02040302050405020303" pitchFamily="18" charset="0"/>
              </a:rPr>
              <a:t>:</a:t>
            </a:r>
          </a:p>
          <a:p>
            <a:pPr marL="0" indent="0" eaLnBrk="1" hangingPunct="1">
              <a:buNone/>
              <a:defRPr/>
            </a:pPr>
            <a:endParaRPr lang="es-ES" altLang="es-ES" sz="1800" dirty="0">
              <a:latin typeface="Georgia Pro Light" panose="02040302050405020303" pitchFamily="18" charset="0"/>
            </a:endParaRPr>
          </a:p>
          <a:p>
            <a:pPr eaLnBrk="1" hangingPunct="1">
              <a:defRPr/>
            </a:pPr>
            <a:r>
              <a:rPr lang="es-ES" altLang="es-ES" sz="1800" b="1" dirty="0">
                <a:latin typeface="Georgia Pro Light" panose="02040302050405020303" pitchFamily="18" charset="0"/>
              </a:rPr>
              <a:t>Incremento ocasional e imprevisible en la producción </a:t>
            </a:r>
          </a:p>
          <a:p>
            <a:pPr marL="0" indent="0" eaLnBrk="1" hangingPunct="1">
              <a:buNone/>
              <a:defRPr/>
            </a:pPr>
            <a:r>
              <a:rPr lang="es-ES" altLang="es-ES" sz="1800" b="1" dirty="0">
                <a:latin typeface="Georgia Pro Light" panose="02040302050405020303" pitchFamily="18" charset="0"/>
              </a:rPr>
              <a:t>       </a:t>
            </a:r>
            <a:r>
              <a:rPr lang="es-ES" altLang="es-ES" sz="1800" dirty="0">
                <a:latin typeface="Georgia Pro Light" panose="02040302050405020303" pitchFamily="18" charset="0"/>
              </a:rPr>
              <a:t>imprevistos, picos de trabajo…</a:t>
            </a:r>
          </a:p>
          <a:p>
            <a:pPr eaLnBrk="1" hangingPunct="1">
              <a:defRPr/>
            </a:pPr>
            <a:endParaRPr lang="es-ES" altLang="es-ES" sz="1800" dirty="0">
              <a:latin typeface="Georgia Pro Light" panose="02040302050405020303" pitchFamily="18" charset="0"/>
            </a:endParaRPr>
          </a:p>
          <a:p>
            <a:pPr eaLnBrk="1" hangingPunct="1">
              <a:defRPr/>
            </a:pPr>
            <a:r>
              <a:rPr lang="es-ES" altLang="es-ES" sz="1800" b="1" dirty="0">
                <a:latin typeface="Georgia Pro Light" panose="02040302050405020303" pitchFamily="18" charset="0"/>
              </a:rPr>
              <a:t>Oscilaciones en las necesidades de personal</a:t>
            </a:r>
            <a:r>
              <a:rPr lang="es-ES" altLang="es-ES" sz="1800" dirty="0">
                <a:latin typeface="Georgia Pro Light" panose="02040302050405020303" pitchFamily="18" charset="0"/>
              </a:rPr>
              <a:t> </a:t>
            </a:r>
          </a:p>
          <a:p>
            <a:pPr marL="0" indent="0" eaLnBrk="1" hangingPunct="1">
              <a:buNone/>
              <a:defRPr/>
            </a:pPr>
            <a:r>
              <a:rPr lang="es-ES" altLang="es-ES" sz="1800" dirty="0">
                <a:latin typeface="Georgia Pro Light" panose="02040302050405020303" pitchFamily="18" charset="0"/>
              </a:rPr>
              <a:t>       debido a las vacaciones de la plantilla, por ejemplo. </a:t>
            </a:r>
          </a:p>
          <a:p>
            <a:pPr eaLnBrk="1" hangingPunct="1">
              <a:defRPr/>
            </a:pPr>
            <a:endParaRPr lang="es-ES" altLang="es-ES" sz="1800" dirty="0">
              <a:latin typeface="Georgia Pro Light" panose="02040302050405020303" pitchFamily="18" charset="0"/>
            </a:endParaRPr>
          </a:p>
          <a:p>
            <a:pPr eaLnBrk="1" hangingPunct="1">
              <a:defRPr/>
            </a:pPr>
            <a:r>
              <a:rPr lang="es-ES" altLang="es-ES" sz="1800" b="1" dirty="0">
                <a:latin typeface="Georgia Pro Light" panose="02040302050405020303" pitchFamily="18" charset="0"/>
              </a:rPr>
              <a:t>Incremento ocasional, previsible, con una duración reducida y determinada </a:t>
            </a:r>
          </a:p>
          <a:p>
            <a:pPr marL="0" indent="0" eaLnBrk="1" hangingPunct="1">
              <a:buNone/>
              <a:defRPr/>
            </a:pPr>
            <a:r>
              <a:rPr lang="es-ES" altLang="es-ES" sz="1800" b="1" dirty="0">
                <a:latin typeface="Georgia Pro Light" panose="02040302050405020303" pitchFamily="18" charset="0"/>
              </a:rPr>
              <a:t>       </a:t>
            </a:r>
            <a:r>
              <a:rPr lang="es-ES" altLang="es-ES" sz="1800" dirty="0">
                <a:latin typeface="Georgia Pro Light" panose="02040302050405020303" pitchFamily="18" charset="0"/>
              </a:rPr>
              <a:t>como el aumento de ventas por la campaña de Navidad.</a:t>
            </a: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14C23B-3216-395D-6C04-3BF13DE22E1D}"/>
            </a:ext>
          </a:extLst>
        </p:cNvPr>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1193D0FE-15BE-E776-6767-E1193668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08BEA766-4D60-0715-F0A5-F8DA7790F8A6}"/>
              </a:ext>
            </a:extLst>
          </p:cNvPr>
          <p:cNvSpPr>
            <a:spLocks noGrp="1"/>
          </p:cNvSpPr>
          <p:nvPr>
            <p:ph type="title"/>
          </p:nvPr>
        </p:nvSpPr>
        <p:spPr>
          <a:xfrm>
            <a:off x="601237" y="612908"/>
            <a:ext cx="3332365" cy="1087819"/>
          </a:xfrm>
        </p:spPr>
        <p:txBody>
          <a:bodyPr anchor="b">
            <a:normAutofit/>
          </a:bodyPr>
          <a:lstStyle/>
          <a:p>
            <a:pPr eaLnBrk="1" hangingPunct="1">
              <a:lnSpc>
                <a:spcPct val="90000"/>
              </a:lnSpc>
            </a:pPr>
            <a:r>
              <a:rPr lang="es-ES" altLang="es-ES" sz="2300" b="1" dirty="0">
                <a:latin typeface="Georgia Pro Light" panose="02040302050405020303" pitchFamily="18" charset="0"/>
              </a:rPr>
              <a:t>1) CIRCUNSTANCIAS DE LA PRODUCCIÓN   </a:t>
            </a:r>
            <a:r>
              <a:rPr lang="es-ES" altLang="es-ES" sz="1600" dirty="0">
                <a:latin typeface="Georgia Pro Light" panose="02040302050405020303" pitchFamily="18" charset="0"/>
              </a:rPr>
              <a:t>pág. 182</a:t>
            </a:r>
            <a:endParaRPr lang="es-ES" altLang="es-ES" sz="23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2286F993-680B-15C6-51F5-63A73685D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4A99E714-6C76-83F5-5681-65A94F952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83" name="2 Marcador de contenido">
            <a:extLst>
              <a:ext uri="{FF2B5EF4-FFF2-40B4-BE49-F238E27FC236}">
                <a16:creationId xmlns:a16="http://schemas.microsoft.com/office/drawing/2014/main" id="{A37BA776-E4C4-CE00-021A-9316E7B46956}"/>
              </a:ext>
            </a:extLst>
          </p:cNvPr>
          <p:cNvSpPr>
            <a:spLocks noGrp="1"/>
          </p:cNvSpPr>
          <p:nvPr>
            <p:ph idx="1"/>
          </p:nvPr>
        </p:nvSpPr>
        <p:spPr>
          <a:xfrm>
            <a:off x="827584" y="1926542"/>
            <a:ext cx="8127278" cy="3492868"/>
          </a:xfrm>
        </p:spPr>
        <p:txBody>
          <a:bodyPr>
            <a:noAutofit/>
          </a:bodyPr>
          <a:lstStyle/>
          <a:p>
            <a:pPr marL="0" indent="0" eaLnBrk="1" hangingPunct="1">
              <a:buNone/>
              <a:defRPr/>
            </a:pPr>
            <a:r>
              <a:rPr lang="es-ES" altLang="es-ES" sz="2400" b="1" dirty="0">
                <a:solidFill>
                  <a:srgbClr val="FF0000"/>
                </a:solidFill>
                <a:latin typeface="Georgia Pro Light" panose="02040302050405020303" pitchFamily="18" charset="0"/>
              </a:rPr>
              <a:t>DURACIÓN</a:t>
            </a:r>
            <a:r>
              <a:rPr lang="es-ES" altLang="es-ES" sz="1800" dirty="0">
                <a:latin typeface="Georgia Pro Light" panose="02040302050405020303" pitchFamily="18" charset="0"/>
              </a:rPr>
              <a:t>:</a:t>
            </a:r>
          </a:p>
          <a:p>
            <a:pPr marL="0" indent="0" eaLnBrk="1" hangingPunct="1">
              <a:buNone/>
              <a:defRPr/>
            </a:pPr>
            <a:endParaRPr lang="es-ES" altLang="es-ES" sz="1800" dirty="0">
              <a:latin typeface="Georgia Pro Light" panose="02040302050405020303" pitchFamily="18" charset="0"/>
            </a:endParaRPr>
          </a:p>
          <a:p>
            <a:pPr eaLnBrk="1" hangingPunct="1">
              <a:defRPr/>
            </a:pPr>
            <a:r>
              <a:rPr lang="es-ES" altLang="es-ES" sz="1800" b="1" dirty="0">
                <a:latin typeface="Georgia Pro Light" panose="02040302050405020303" pitchFamily="18" charset="0"/>
              </a:rPr>
              <a:t>Incremento ocasional e imprevisible en la producción </a:t>
            </a:r>
          </a:p>
          <a:p>
            <a:pPr marL="0" indent="0" eaLnBrk="1" hangingPunct="1">
              <a:buNone/>
              <a:defRPr/>
            </a:pPr>
            <a:r>
              <a:rPr lang="es-ES" altLang="es-ES" sz="1800" b="1" dirty="0">
                <a:latin typeface="Georgia Pro Light" panose="02040302050405020303" pitchFamily="18" charset="0"/>
              </a:rPr>
              <a:t>      </a:t>
            </a:r>
            <a:r>
              <a:rPr lang="es-ES" altLang="es-ES" sz="1800" dirty="0">
                <a:latin typeface="Georgia Pro Light" panose="02040302050405020303" pitchFamily="18" charset="0"/>
              </a:rPr>
              <a:t>(contrato de 6 meses ampliable a un año por Convenio)</a:t>
            </a:r>
          </a:p>
          <a:p>
            <a:pPr eaLnBrk="1" hangingPunct="1">
              <a:defRPr/>
            </a:pPr>
            <a:endParaRPr lang="es-ES" altLang="es-ES" sz="1800" dirty="0">
              <a:latin typeface="Georgia Pro Light" panose="02040302050405020303" pitchFamily="18" charset="0"/>
            </a:endParaRPr>
          </a:p>
          <a:p>
            <a:pPr eaLnBrk="1" hangingPunct="1">
              <a:defRPr/>
            </a:pPr>
            <a:r>
              <a:rPr lang="es-ES" altLang="es-ES" sz="1800" b="1" dirty="0">
                <a:latin typeface="Georgia Pro Light" panose="02040302050405020303" pitchFamily="18" charset="0"/>
              </a:rPr>
              <a:t>Oscilaciones en las necesidades de personal</a:t>
            </a:r>
            <a:endParaRPr lang="es-ES" altLang="es-ES" sz="1800" dirty="0">
              <a:latin typeface="Georgia Pro Light" panose="02040302050405020303" pitchFamily="18" charset="0"/>
            </a:endParaRPr>
          </a:p>
          <a:p>
            <a:pPr marL="0" indent="0" eaLnBrk="1" hangingPunct="1">
              <a:buNone/>
              <a:defRPr/>
            </a:pPr>
            <a:r>
              <a:rPr lang="es-ES" altLang="es-ES" sz="1800" dirty="0">
                <a:latin typeface="Georgia Pro Light" panose="02040302050405020303" pitchFamily="18" charset="0"/>
              </a:rPr>
              <a:t>       (contrato de 6 meses ampliable a un año por Convenio)</a:t>
            </a:r>
          </a:p>
          <a:p>
            <a:pPr marL="0" indent="0" eaLnBrk="1" hangingPunct="1">
              <a:buNone/>
              <a:defRPr/>
            </a:pPr>
            <a:endParaRPr lang="es-ES" altLang="es-ES" sz="1800" dirty="0">
              <a:latin typeface="Georgia Pro Light" panose="02040302050405020303" pitchFamily="18" charset="0"/>
            </a:endParaRPr>
          </a:p>
          <a:p>
            <a:pPr eaLnBrk="1" hangingPunct="1">
              <a:defRPr/>
            </a:pPr>
            <a:r>
              <a:rPr lang="es-ES" altLang="es-ES" sz="1800" b="1" dirty="0">
                <a:latin typeface="Georgia Pro Light" panose="02040302050405020303" pitchFamily="18" charset="0"/>
              </a:rPr>
              <a:t>Incremento ocasional, previsible, con una duración reducida y determinada </a:t>
            </a:r>
            <a:r>
              <a:rPr lang="es-ES" altLang="es-ES" sz="1800" dirty="0">
                <a:latin typeface="Georgia Pro Light" panose="02040302050405020303" pitchFamily="18" charset="0"/>
              </a:rPr>
              <a:t>(contrato de 90 días/año)</a:t>
            </a: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p:txBody>
      </p:sp>
    </p:spTree>
    <p:extLst>
      <p:ext uri="{BB962C8B-B14F-4D97-AF65-F5344CB8AC3E}">
        <p14:creationId xmlns:p14="http://schemas.microsoft.com/office/powerpoint/2010/main" val="2754396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A14729-9739-DBF9-4ADF-1399FDD01B23}"/>
            </a:ext>
          </a:extLst>
        </p:cNvPr>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F3D56DB2-5733-0906-5D61-24462FA59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87808B1C-0FD5-DDA6-671C-BD4B5FD3C222}"/>
              </a:ext>
            </a:extLst>
          </p:cNvPr>
          <p:cNvSpPr>
            <a:spLocks noGrp="1"/>
          </p:cNvSpPr>
          <p:nvPr>
            <p:ph type="title"/>
          </p:nvPr>
        </p:nvSpPr>
        <p:spPr>
          <a:xfrm>
            <a:off x="601237" y="612908"/>
            <a:ext cx="3332365" cy="1087819"/>
          </a:xfrm>
        </p:spPr>
        <p:txBody>
          <a:bodyPr anchor="b">
            <a:normAutofit/>
          </a:bodyPr>
          <a:lstStyle/>
          <a:p>
            <a:pPr eaLnBrk="1" hangingPunct="1">
              <a:lnSpc>
                <a:spcPct val="90000"/>
              </a:lnSpc>
            </a:pPr>
            <a:r>
              <a:rPr lang="es-ES" altLang="es-ES" sz="2300" b="1" dirty="0">
                <a:latin typeface="Georgia Pro Light" panose="02040302050405020303" pitchFamily="18" charset="0"/>
              </a:rPr>
              <a:t>1) CIRCUNSTANCIAS DE LA PRODUCCIÓN   </a:t>
            </a:r>
            <a:r>
              <a:rPr lang="es-ES" altLang="es-ES" sz="1600" dirty="0">
                <a:latin typeface="Georgia Pro Light" panose="02040302050405020303" pitchFamily="18" charset="0"/>
              </a:rPr>
              <a:t>pág. 182</a:t>
            </a:r>
            <a:endParaRPr lang="es-ES" altLang="es-ES" sz="23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AB562880-CD49-0E56-EB9A-16E71C435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8F8C0E00-5695-DB94-4A01-5E3AC2D93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83" name="2 Marcador de contenido">
            <a:extLst>
              <a:ext uri="{FF2B5EF4-FFF2-40B4-BE49-F238E27FC236}">
                <a16:creationId xmlns:a16="http://schemas.microsoft.com/office/drawing/2014/main" id="{A3D04C74-C939-6489-0D72-65B6CEE4AE7A}"/>
              </a:ext>
            </a:extLst>
          </p:cNvPr>
          <p:cNvSpPr>
            <a:spLocks noGrp="1"/>
          </p:cNvSpPr>
          <p:nvPr>
            <p:ph idx="1"/>
          </p:nvPr>
        </p:nvSpPr>
        <p:spPr>
          <a:xfrm>
            <a:off x="827584" y="1926542"/>
            <a:ext cx="8127278" cy="3492868"/>
          </a:xfrm>
        </p:spPr>
        <p:txBody>
          <a:bodyPr>
            <a:noAutofit/>
          </a:bodyPr>
          <a:lstStyle/>
          <a:p>
            <a:pPr marL="0" indent="0" eaLnBrk="1" hangingPunct="1">
              <a:buNone/>
              <a:defRPr/>
            </a:pPr>
            <a:r>
              <a:rPr lang="es-ES" altLang="es-ES" sz="2400" b="1" dirty="0">
                <a:solidFill>
                  <a:srgbClr val="FF0000"/>
                </a:solidFill>
                <a:latin typeface="Georgia Pro Light" panose="02040302050405020303" pitchFamily="18" charset="0"/>
              </a:rPr>
              <a:t>INDEMNIZACIÓN</a:t>
            </a:r>
            <a:r>
              <a:rPr lang="es-ES" altLang="es-ES" sz="1800" dirty="0">
                <a:latin typeface="Georgia Pro Light" panose="02040302050405020303" pitchFamily="18" charset="0"/>
              </a:rPr>
              <a:t>:</a:t>
            </a:r>
          </a:p>
          <a:p>
            <a:pPr marL="0" indent="0" eaLnBrk="1" hangingPunct="1">
              <a:buNone/>
              <a:defRPr/>
            </a:pPr>
            <a:endParaRPr lang="es-ES" altLang="es-ES" sz="1800" dirty="0">
              <a:latin typeface="Georgia Pro Light" panose="02040302050405020303" pitchFamily="18" charset="0"/>
            </a:endParaRPr>
          </a:p>
          <a:p>
            <a:pPr eaLnBrk="1" hangingPunct="1">
              <a:defRPr/>
            </a:pPr>
            <a:r>
              <a:rPr lang="es-ES" altLang="es-ES" sz="1800" b="1" dirty="0">
                <a:latin typeface="Georgia Pro Light" panose="02040302050405020303" pitchFamily="18" charset="0"/>
              </a:rPr>
              <a:t>12 DÍAS DE SALARIO POR AÑO DE SERVICIO (o parte proporcional en su caso).</a:t>
            </a: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p:txBody>
      </p:sp>
    </p:spTree>
    <p:extLst>
      <p:ext uri="{BB962C8B-B14F-4D97-AF65-F5344CB8AC3E}">
        <p14:creationId xmlns:p14="http://schemas.microsoft.com/office/powerpoint/2010/main" val="107361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Título">
            <a:extLst>
              <a:ext uri="{FF2B5EF4-FFF2-40B4-BE49-F238E27FC236}">
                <a16:creationId xmlns:a16="http://schemas.microsoft.com/office/drawing/2014/main" id="{9294C4B9-EDA5-56A2-040B-BC652ED62840}"/>
              </a:ext>
            </a:extLst>
          </p:cNvPr>
          <p:cNvSpPr>
            <a:spLocks noGrp="1"/>
          </p:cNvSpPr>
          <p:nvPr>
            <p:ph type="title"/>
          </p:nvPr>
        </p:nvSpPr>
        <p:spPr>
          <a:xfrm>
            <a:off x="457200" y="274638"/>
            <a:ext cx="8229600" cy="417512"/>
          </a:xfrm>
        </p:spPr>
        <p:txBody>
          <a:bodyPr/>
          <a:lstStyle/>
          <a:p>
            <a:pPr eaLnBrk="1" hangingPunct="1"/>
            <a:r>
              <a:rPr lang="es-ES" altLang="es-ES" sz="2000" b="1" dirty="0">
                <a:latin typeface="Arial Rounded MT Bold" panose="020F0704030504030204" pitchFamily="34" charset="0"/>
              </a:rPr>
              <a:t>1.- CONCEPTO CONTRATO </a:t>
            </a:r>
            <a:endParaRPr lang="es-ES" altLang="es-ES" sz="1200" dirty="0">
              <a:latin typeface="Arial Rounded MT Bold" panose="020F0704030504030204" pitchFamily="34" charset="0"/>
            </a:endParaRPr>
          </a:p>
        </p:txBody>
      </p:sp>
      <p:sp>
        <p:nvSpPr>
          <p:cNvPr id="5123" name="2 Marcador de contenido">
            <a:extLst>
              <a:ext uri="{FF2B5EF4-FFF2-40B4-BE49-F238E27FC236}">
                <a16:creationId xmlns:a16="http://schemas.microsoft.com/office/drawing/2014/main" id="{DE7A26A6-2646-BBB9-4B28-19C66EB2F8CB}"/>
              </a:ext>
            </a:extLst>
          </p:cNvPr>
          <p:cNvSpPr>
            <a:spLocks noGrp="1"/>
          </p:cNvSpPr>
          <p:nvPr>
            <p:ph idx="1"/>
          </p:nvPr>
        </p:nvSpPr>
        <p:spPr>
          <a:xfrm>
            <a:off x="179388" y="1557338"/>
            <a:ext cx="8785225" cy="1295598"/>
          </a:xfrm>
        </p:spPr>
        <p:txBody>
          <a:bodyPr/>
          <a:lstStyle/>
          <a:p>
            <a:pPr eaLnBrk="1" hangingPunct="1">
              <a:lnSpc>
                <a:spcPct val="150000"/>
              </a:lnSpc>
              <a:buFont typeface="Arial" panose="020B0604020202020204" pitchFamily="34" charset="0"/>
              <a:buNone/>
            </a:pPr>
            <a:endParaRPr lang="es-ES" altLang="es-ES" sz="2000" dirty="0"/>
          </a:p>
          <a:p>
            <a:pPr eaLnBrk="1" hangingPunct="1">
              <a:lnSpc>
                <a:spcPct val="150000"/>
              </a:lnSpc>
              <a:buFont typeface="Arial" panose="020B0604020202020204" pitchFamily="34" charset="0"/>
              <a:buNone/>
            </a:pPr>
            <a:endParaRPr lang="es-ES" altLang="es-ES" sz="2000" dirty="0"/>
          </a:p>
        </p:txBody>
      </p:sp>
      <p:sp>
        <p:nvSpPr>
          <p:cNvPr id="4102" name="CuadroTexto 5">
            <a:extLst>
              <a:ext uri="{FF2B5EF4-FFF2-40B4-BE49-F238E27FC236}">
                <a16:creationId xmlns:a16="http://schemas.microsoft.com/office/drawing/2014/main" id="{4997F6F6-3EFB-B8BE-8E81-8F58F30D61AF}"/>
              </a:ext>
            </a:extLst>
          </p:cNvPr>
          <p:cNvSpPr txBox="1">
            <a:spLocks noChangeArrowheads="1"/>
          </p:cNvSpPr>
          <p:nvPr/>
        </p:nvSpPr>
        <p:spPr bwMode="auto">
          <a:xfrm>
            <a:off x="1187624" y="1233528"/>
            <a:ext cx="6696744" cy="2766655"/>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 typeface="Arial" panose="020B0604020202020204" pitchFamily="34" charset="0"/>
              <a:buNone/>
              <a:defRPr/>
            </a:pPr>
            <a:r>
              <a:rPr lang="es-ES" sz="2000" b="0" i="0" dirty="0">
                <a:solidFill>
                  <a:srgbClr val="FF0000"/>
                </a:solidFill>
                <a:effectLst/>
                <a:latin typeface="Georgia Pro Light" panose="02040302050405020303" pitchFamily="18" charset="0"/>
              </a:rPr>
              <a:t>Pacto o acuerdo entre dos partes que se comprometen a asumir unas obligaciones.</a:t>
            </a:r>
            <a:r>
              <a:rPr lang="es-ES" sz="2000" b="0" i="0" dirty="0">
                <a:solidFill>
                  <a:srgbClr val="FF0000"/>
                </a:solidFill>
                <a:effectLst/>
                <a:latin typeface="Google Sans"/>
              </a:rPr>
              <a:t> </a:t>
            </a:r>
          </a:p>
          <a:p>
            <a:pPr algn="just" eaLnBrk="1" hangingPunct="1">
              <a:lnSpc>
                <a:spcPct val="150000"/>
              </a:lnSpc>
              <a:spcBef>
                <a:spcPct val="0"/>
              </a:spcBef>
              <a:buFont typeface="Arial" panose="020B0604020202020204" pitchFamily="34" charset="0"/>
              <a:buNone/>
              <a:defRPr/>
            </a:pPr>
            <a:endParaRPr lang="es-ES" sz="2000" b="0" i="0" dirty="0">
              <a:solidFill>
                <a:srgbClr val="FF0000"/>
              </a:solidFill>
              <a:effectLst/>
              <a:latin typeface="Google Sans"/>
            </a:endParaRPr>
          </a:p>
          <a:p>
            <a:pPr algn="just" eaLnBrk="1" hangingPunct="1">
              <a:lnSpc>
                <a:spcPct val="150000"/>
              </a:lnSpc>
              <a:spcBef>
                <a:spcPct val="0"/>
              </a:spcBef>
              <a:buFont typeface="Arial" panose="020B0604020202020204" pitchFamily="34" charset="0"/>
              <a:buNone/>
              <a:defRPr/>
            </a:pPr>
            <a:r>
              <a:rPr lang="es-ES" sz="1800" dirty="0">
                <a:latin typeface="Georgia Pro Light" panose="02040302050405020303" pitchFamily="18" charset="0"/>
              </a:rPr>
              <a:t>Es como un pacto o promesa formal. </a:t>
            </a:r>
            <a:endParaRPr lang="es-ES" sz="1800" b="0" i="0" dirty="0">
              <a:effectLst/>
              <a:latin typeface="Georgia Pro Light" panose="02040302050405020303" pitchFamily="18" charset="0"/>
            </a:endParaRPr>
          </a:p>
          <a:p>
            <a:pPr algn="just" eaLnBrk="1" hangingPunct="1">
              <a:lnSpc>
                <a:spcPct val="150000"/>
              </a:lnSpc>
              <a:spcBef>
                <a:spcPct val="0"/>
              </a:spcBef>
              <a:buFont typeface="Arial" panose="020B0604020202020204" pitchFamily="34" charset="0"/>
              <a:buNone/>
              <a:defRPr/>
            </a:pPr>
            <a:endParaRPr lang="es-ES" sz="2000" b="0" i="0" dirty="0">
              <a:solidFill>
                <a:srgbClr val="FF0000"/>
              </a:solidFill>
              <a:effectLst/>
              <a:latin typeface="Georgia Pro Light" panose="02040302050405020303" pitchFamily="18" charset="0"/>
            </a:endParaRPr>
          </a:p>
          <a:p>
            <a:pPr algn="just" eaLnBrk="1" hangingPunct="1">
              <a:lnSpc>
                <a:spcPct val="150000"/>
              </a:lnSpc>
              <a:spcBef>
                <a:spcPct val="0"/>
              </a:spcBef>
              <a:buFont typeface="Arial" panose="020B0604020202020204" pitchFamily="34" charset="0"/>
              <a:buNone/>
              <a:defRPr/>
            </a:pPr>
            <a:r>
              <a:rPr lang="es-ES" sz="2000" b="0" i="0" dirty="0">
                <a:solidFill>
                  <a:srgbClr val="FF0000"/>
                </a:solidFill>
                <a:effectLst/>
                <a:latin typeface="Georgia Pro Light" panose="02040302050405020303" pitchFamily="18" charset="0"/>
              </a:rPr>
              <a:t>Su cumplimiento puede ser exigido</a:t>
            </a:r>
            <a:r>
              <a:rPr lang="es-ES" sz="2000" b="0" i="0" dirty="0">
                <a:solidFill>
                  <a:srgbClr val="FF0000"/>
                </a:solidFill>
                <a:effectLst/>
                <a:latin typeface="Google Sans"/>
              </a:rPr>
              <a:t>. </a:t>
            </a:r>
            <a:endParaRPr lang="es-ES" altLang="es-ES" sz="3600" dirty="0">
              <a:solidFill>
                <a:srgbClr val="FF0000"/>
              </a:solidFill>
              <a:latin typeface="+mn-lt"/>
            </a:endParaRPr>
          </a:p>
        </p:txBody>
      </p:sp>
      <p:sp>
        <p:nvSpPr>
          <p:cNvPr id="4" name="CuadroTexto 3">
            <a:extLst>
              <a:ext uri="{FF2B5EF4-FFF2-40B4-BE49-F238E27FC236}">
                <a16:creationId xmlns:a16="http://schemas.microsoft.com/office/drawing/2014/main" id="{EB717063-6749-1E9A-1100-D1441E5BFAE4}"/>
              </a:ext>
            </a:extLst>
          </p:cNvPr>
          <p:cNvSpPr txBox="1"/>
          <p:nvPr/>
        </p:nvSpPr>
        <p:spPr>
          <a:xfrm>
            <a:off x="2627784" y="4654331"/>
            <a:ext cx="4572000" cy="646331"/>
          </a:xfrm>
          <a:prstGeom prst="rect">
            <a:avLst/>
          </a:prstGeom>
          <a:noFill/>
        </p:spPr>
        <p:txBody>
          <a:bodyPr wrap="square">
            <a:spAutoFit/>
          </a:bodyPr>
          <a:lstStyle/>
          <a:p>
            <a:r>
              <a:rPr lang="es-ES" b="0" i="0" u="sng" dirty="0">
                <a:solidFill>
                  <a:srgbClr val="00B050"/>
                </a:solidFill>
                <a:effectLst/>
                <a:latin typeface="Georgia Pro Light" panose="02040302050405020303" pitchFamily="18" charset="0"/>
              </a:rPr>
              <a:t>FORMA</a:t>
            </a:r>
          </a:p>
          <a:p>
            <a:r>
              <a:rPr lang="es-ES" b="0" i="0" dirty="0">
                <a:solidFill>
                  <a:srgbClr val="00B050"/>
                </a:solidFill>
                <a:effectLst/>
                <a:latin typeface="Georgia Pro Light" panose="02040302050405020303" pitchFamily="18" charset="0"/>
              </a:rPr>
              <a:t>Puede ser </a:t>
            </a:r>
            <a:r>
              <a:rPr lang="es-ES" dirty="0">
                <a:solidFill>
                  <a:srgbClr val="00B050"/>
                </a:solidFill>
                <a:latin typeface="Georgia Pro Light" panose="02040302050405020303" pitchFamily="18" charset="0"/>
              </a:rPr>
              <a:t>verbal</a:t>
            </a:r>
            <a:r>
              <a:rPr lang="es-ES" b="0" i="0" dirty="0">
                <a:solidFill>
                  <a:srgbClr val="00B050"/>
                </a:solidFill>
                <a:effectLst/>
                <a:latin typeface="Georgia Pro Light" panose="02040302050405020303" pitchFamily="18" charset="0"/>
              </a:rPr>
              <a:t> o escrito</a:t>
            </a:r>
            <a:r>
              <a:rPr lang="es-ES" b="0" i="0" dirty="0">
                <a:solidFill>
                  <a:srgbClr val="00B050"/>
                </a:solidFill>
                <a:effectLst/>
                <a:latin typeface="Google Sans"/>
              </a:rPr>
              <a:t>. </a:t>
            </a:r>
            <a:endParaRPr lang="es-ES" dirty="0">
              <a:solidFill>
                <a:srgbClr val="00B050"/>
              </a:solidFill>
            </a:endParaRPr>
          </a:p>
        </p:txBody>
      </p:sp>
      <p:sp>
        <p:nvSpPr>
          <p:cNvPr id="5" name="Flecha: a la derecha 4">
            <a:extLst>
              <a:ext uri="{FF2B5EF4-FFF2-40B4-BE49-F238E27FC236}">
                <a16:creationId xmlns:a16="http://schemas.microsoft.com/office/drawing/2014/main" id="{769D41EA-6AC3-BFD9-9294-16130B564986}"/>
              </a:ext>
            </a:extLst>
          </p:cNvPr>
          <p:cNvSpPr/>
          <p:nvPr/>
        </p:nvSpPr>
        <p:spPr>
          <a:xfrm>
            <a:off x="517037" y="3630851"/>
            <a:ext cx="730424" cy="369332"/>
          </a:xfrm>
          <a:prstGeom prst="right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BD7CAE-B9F0-CD21-63FB-650B0427E08E}"/>
            </a:ext>
          </a:extLst>
        </p:cNvPr>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6CC4CE6C-8CCF-5E32-E353-EA9B3C59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82B30359-E543-291D-E95C-8988A30A1EE7}"/>
              </a:ext>
            </a:extLst>
          </p:cNvPr>
          <p:cNvSpPr>
            <a:spLocks noGrp="1"/>
          </p:cNvSpPr>
          <p:nvPr>
            <p:ph type="title"/>
          </p:nvPr>
        </p:nvSpPr>
        <p:spPr>
          <a:xfrm>
            <a:off x="601237" y="612908"/>
            <a:ext cx="3332365" cy="1087819"/>
          </a:xfrm>
        </p:spPr>
        <p:txBody>
          <a:bodyPr anchor="b">
            <a:normAutofit/>
          </a:bodyPr>
          <a:lstStyle/>
          <a:p>
            <a:pPr eaLnBrk="1" hangingPunct="1">
              <a:lnSpc>
                <a:spcPct val="90000"/>
              </a:lnSpc>
            </a:pPr>
            <a:r>
              <a:rPr lang="es-ES" altLang="es-ES" sz="2300" b="1" dirty="0">
                <a:latin typeface="Georgia Pro Light" panose="02040302050405020303" pitchFamily="18" charset="0"/>
              </a:rPr>
              <a:t>1) CIRCUNSTANCIAS DE LA PRODUCCIÓN   </a:t>
            </a:r>
            <a:r>
              <a:rPr lang="es-ES" altLang="es-ES" sz="1600" dirty="0">
                <a:latin typeface="Georgia Pro Light" panose="02040302050405020303" pitchFamily="18" charset="0"/>
              </a:rPr>
              <a:t>pág. 182</a:t>
            </a:r>
            <a:endParaRPr lang="es-ES" altLang="es-ES" sz="23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C32E2DCD-D72D-7FF7-5DB6-9B19CBCEE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F7D91C55-0843-BD8D-8AB2-F4AD84CEF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83" name="2 Marcador de contenido">
            <a:extLst>
              <a:ext uri="{FF2B5EF4-FFF2-40B4-BE49-F238E27FC236}">
                <a16:creationId xmlns:a16="http://schemas.microsoft.com/office/drawing/2014/main" id="{48954C14-0807-C95E-A3F2-1A16FED488E5}"/>
              </a:ext>
            </a:extLst>
          </p:cNvPr>
          <p:cNvSpPr>
            <a:spLocks noGrp="1"/>
          </p:cNvSpPr>
          <p:nvPr>
            <p:ph idx="1"/>
          </p:nvPr>
        </p:nvSpPr>
        <p:spPr>
          <a:xfrm>
            <a:off x="827584" y="1926542"/>
            <a:ext cx="8127278" cy="3492868"/>
          </a:xfrm>
        </p:spPr>
        <p:txBody>
          <a:bodyPr>
            <a:noAutofit/>
          </a:bodyPr>
          <a:lstStyle/>
          <a:p>
            <a:pPr marL="0" indent="0" eaLnBrk="1" hangingPunct="1">
              <a:buNone/>
              <a:defRPr/>
            </a:pPr>
            <a:r>
              <a:rPr lang="es-ES" altLang="es-ES" sz="2400" b="1" dirty="0">
                <a:solidFill>
                  <a:srgbClr val="FF0000"/>
                </a:solidFill>
                <a:latin typeface="Georgia Pro Light" panose="02040302050405020303" pitchFamily="18" charset="0"/>
              </a:rPr>
              <a:t>INDEMNIZACIÓN</a:t>
            </a:r>
            <a:r>
              <a:rPr lang="es-ES" altLang="es-ES" sz="1800" dirty="0">
                <a:latin typeface="Georgia Pro Light" panose="02040302050405020303" pitchFamily="18" charset="0"/>
              </a:rPr>
              <a:t>:</a:t>
            </a:r>
          </a:p>
          <a:p>
            <a:pPr marL="0" indent="0" eaLnBrk="1" hangingPunct="1">
              <a:buNone/>
              <a:defRPr/>
            </a:pPr>
            <a:endParaRPr lang="es-ES" altLang="es-ES" sz="1800" dirty="0">
              <a:latin typeface="Georgia Pro Light" panose="02040302050405020303" pitchFamily="18" charset="0"/>
            </a:endParaRPr>
          </a:p>
          <a:p>
            <a:pPr eaLnBrk="1" hangingPunct="1">
              <a:defRPr/>
            </a:pPr>
            <a:r>
              <a:rPr lang="es-ES" altLang="es-ES" sz="1800" b="1" dirty="0">
                <a:latin typeface="Georgia Pro Light" panose="02040302050405020303" pitchFamily="18" charset="0"/>
              </a:rPr>
              <a:t>12 DÍAS DE SALARIO POR AÑO DE SERVICIO (o parte proporcional en su caso).</a:t>
            </a: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p:txBody>
      </p:sp>
    </p:spTree>
    <p:extLst>
      <p:ext uri="{BB962C8B-B14F-4D97-AF65-F5344CB8AC3E}">
        <p14:creationId xmlns:p14="http://schemas.microsoft.com/office/powerpoint/2010/main" val="3963093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85D2D0-A7E3-08A1-5570-8C94D7667D93}"/>
            </a:ext>
          </a:extLst>
        </p:cNvPr>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21730F9D-D885-9475-2BEC-B981F0E41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BDDE4997-DDB3-74B8-CF51-A875FB1D5E14}"/>
              </a:ext>
            </a:extLst>
          </p:cNvPr>
          <p:cNvSpPr>
            <a:spLocks noGrp="1"/>
          </p:cNvSpPr>
          <p:nvPr>
            <p:ph type="title"/>
          </p:nvPr>
        </p:nvSpPr>
        <p:spPr>
          <a:xfrm>
            <a:off x="601237" y="612908"/>
            <a:ext cx="3332365" cy="1087819"/>
          </a:xfrm>
        </p:spPr>
        <p:txBody>
          <a:bodyPr anchor="b">
            <a:normAutofit/>
          </a:bodyPr>
          <a:lstStyle/>
          <a:p>
            <a:pPr eaLnBrk="1" hangingPunct="1">
              <a:lnSpc>
                <a:spcPct val="90000"/>
              </a:lnSpc>
            </a:pPr>
            <a:r>
              <a:rPr lang="es-ES" altLang="es-ES" sz="2300" b="1" dirty="0">
                <a:latin typeface="Georgia Pro Light" panose="02040302050405020303" pitchFamily="18" charset="0"/>
              </a:rPr>
              <a:t>CONTRATOS TEMPORALES </a:t>
            </a:r>
            <a:endParaRPr lang="es-ES" altLang="es-ES" sz="23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8CE78EF6-D553-4579-3A9B-E8EE7680E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9693ACAA-2DA1-4318-E1ED-C19875B73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83" name="2 Marcador de contenido">
            <a:extLst>
              <a:ext uri="{FF2B5EF4-FFF2-40B4-BE49-F238E27FC236}">
                <a16:creationId xmlns:a16="http://schemas.microsoft.com/office/drawing/2014/main" id="{26675A6F-F982-972C-59A8-E583BE8F5FFF}"/>
              </a:ext>
            </a:extLst>
          </p:cNvPr>
          <p:cNvSpPr>
            <a:spLocks noGrp="1"/>
          </p:cNvSpPr>
          <p:nvPr>
            <p:ph idx="1"/>
          </p:nvPr>
        </p:nvSpPr>
        <p:spPr>
          <a:xfrm>
            <a:off x="827584" y="1926542"/>
            <a:ext cx="8127278" cy="3492868"/>
          </a:xfrm>
        </p:spPr>
        <p:txBody>
          <a:bodyPr>
            <a:noAutofit/>
          </a:bodyPr>
          <a:lstStyle/>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p:txBody>
      </p:sp>
      <p:pic>
        <p:nvPicPr>
          <p:cNvPr id="4098" name="Picture 2" descr="Qué contratos temporales puedo hacer tras la reforma laboral? – Gestysa">
            <a:extLst>
              <a:ext uri="{FF2B5EF4-FFF2-40B4-BE49-F238E27FC236}">
                <a16:creationId xmlns:a16="http://schemas.microsoft.com/office/drawing/2014/main" id="{8A6241B6-3F86-EA17-F2AD-DE42BBCF5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75" y="1742715"/>
            <a:ext cx="8382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69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DC115C-7A25-4F07-DE96-177DB60157F1}"/>
            </a:ext>
          </a:extLst>
        </p:cNvPr>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AC97E11D-E4EE-13C6-0701-72CDBB38F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03BC29AD-3157-88FA-9B65-B4567704F6D8}"/>
              </a:ext>
            </a:extLst>
          </p:cNvPr>
          <p:cNvSpPr>
            <a:spLocks noGrp="1"/>
          </p:cNvSpPr>
          <p:nvPr>
            <p:ph type="title"/>
          </p:nvPr>
        </p:nvSpPr>
        <p:spPr>
          <a:xfrm>
            <a:off x="601237" y="612908"/>
            <a:ext cx="3332365" cy="1087819"/>
          </a:xfrm>
        </p:spPr>
        <p:txBody>
          <a:bodyPr anchor="b">
            <a:normAutofit/>
          </a:bodyPr>
          <a:lstStyle/>
          <a:p>
            <a:pPr eaLnBrk="1" hangingPunct="1">
              <a:lnSpc>
                <a:spcPct val="90000"/>
              </a:lnSpc>
            </a:pPr>
            <a:r>
              <a:rPr lang="es-ES" altLang="es-ES" sz="2300" b="1" dirty="0">
                <a:latin typeface="Georgia Pro Light" panose="02040302050405020303" pitchFamily="18" charset="0"/>
              </a:rPr>
              <a:t>CONTRATOS TEMPORALES </a:t>
            </a:r>
            <a:endParaRPr lang="es-ES" altLang="es-ES" sz="23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C29BD4BD-DACC-C5BB-DCF4-C2E934F39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5AA4371F-ECEC-25F8-5E3C-2FA1E8ED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83" name="2 Marcador de contenido">
            <a:extLst>
              <a:ext uri="{FF2B5EF4-FFF2-40B4-BE49-F238E27FC236}">
                <a16:creationId xmlns:a16="http://schemas.microsoft.com/office/drawing/2014/main" id="{D3D804CB-2E33-DA1E-C018-71B9342419AC}"/>
              </a:ext>
            </a:extLst>
          </p:cNvPr>
          <p:cNvSpPr>
            <a:spLocks noGrp="1"/>
          </p:cNvSpPr>
          <p:nvPr>
            <p:ph idx="1"/>
          </p:nvPr>
        </p:nvSpPr>
        <p:spPr>
          <a:xfrm>
            <a:off x="827584" y="1926542"/>
            <a:ext cx="8127278" cy="3492868"/>
          </a:xfrm>
        </p:spPr>
        <p:txBody>
          <a:bodyPr>
            <a:noAutofit/>
          </a:bodyPr>
          <a:lstStyle/>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p:txBody>
      </p:sp>
      <p:sp>
        <p:nvSpPr>
          <p:cNvPr id="2" name="CuadroTexto 1">
            <a:extLst>
              <a:ext uri="{FF2B5EF4-FFF2-40B4-BE49-F238E27FC236}">
                <a16:creationId xmlns:a16="http://schemas.microsoft.com/office/drawing/2014/main" id="{B7602945-1810-8A6A-7FB5-C2539784FF6C}"/>
              </a:ext>
            </a:extLst>
          </p:cNvPr>
          <p:cNvSpPr txBox="1"/>
          <p:nvPr/>
        </p:nvSpPr>
        <p:spPr>
          <a:xfrm>
            <a:off x="656754" y="2406279"/>
            <a:ext cx="7715179" cy="4247317"/>
          </a:xfrm>
          <a:prstGeom prst="rect">
            <a:avLst/>
          </a:prstGeom>
          <a:noFill/>
        </p:spPr>
        <p:txBody>
          <a:bodyPr wrap="square" rtlCol="0">
            <a:spAutoFit/>
          </a:bodyPr>
          <a:lstStyle/>
          <a:p>
            <a:r>
              <a:rPr lang="es-ES" dirty="0">
                <a:latin typeface="Georgia Pro Light" panose="02040302050405020303" pitchFamily="18" charset="0"/>
              </a:rPr>
              <a:t>La reforma laboral de 2021 (Real Decreto Ley 32/2021) restringió severamente la contratación temporal. </a:t>
            </a:r>
          </a:p>
          <a:p>
            <a:r>
              <a:rPr lang="es-ES" dirty="0">
                <a:latin typeface="Georgia Pro Light" panose="02040302050405020303" pitchFamily="18" charset="0"/>
              </a:rPr>
              <a:t>Esto motivó un auge de los contratos fijos </a:t>
            </a:r>
            <a:r>
              <a:rPr lang="es-ES" dirty="0" err="1">
                <a:latin typeface="Georgia Pro Light" panose="02040302050405020303" pitchFamily="18" charset="0"/>
              </a:rPr>
              <a:t>discontínuos</a:t>
            </a:r>
            <a:r>
              <a:rPr lang="es-ES" dirty="0">
                <a:latin typeface="Georgia Pro Light" panose="02040302050405020303" pitchFamily="18" charset="0"/>
              </a:rPr>
              <a:t>. </a:t>
            </a:r>
          </a:p>
          <a:p>
            <a:r>
              <a:rPr lang="es-ES" dirty="0">
                <a:latin typeface="Georgia Pro Light" panose="02040302050405020303" pitchFamily="18" charset="0"/>
              </a:rPr>
              <a:t>Además derogó los contratos por obra y servicio. </a:t>
            </a:r>
          </a:p>
          <a:p>
            <a:endParaRPr lang="es-ES" dirty="0">
              <a:latin typeface="Georgia Pro Light" panose="02040302050405020303" pitchFamily="18" charset="0"/>
            </a:endParaRPr>
          </a:p>
          <a:p>
            <a:r>
              <a:rPr lang="es-ES" dirty="0">
                <a:latin typeface="Georgia Pro Light" panose="02040302050405020303" pitchFamily="18" charset="0"/>
              </a:rPr>
              <a:t>Para evitar el uso abusivo de los contratos temporales, se limitó la concatenación de los mismos:</a:t>
            </a:r>
          </a:p>
          <a:p>
            <a:pPr marL="285750" indent="-285750">
              <a:buFontTx/>
              <a:buChar char="-"/>
            </a:pPr>
            <a:r>
              <a:rPr lang="es-ES" dirty="0">
                <a:latin typeface="Georgia Pro Light" panose="02040302050405020303" pitchFamily="18" charset="0"/>
              </a:rPr>
              <a:t>El trabajador no puede ser contratado por un tiempo superior a 18 meses en un período de 24meses para la misma empresa.</a:t>
            </a:r>
          </a:p>
          <a:p>
            <a:pPr marL="285750" indent="-285750">
              <a:buFontTx/>
              <a:buChar char="-"/>
            </a:pPr>
            <a:r>
              <a:rPr lang="es-ES" dirty="0">
                <a:latin typeface="Georgia Pro Light" panose="02040302050405020303" pitchFamily="18" charset="0"/>
              </a:rPr>
              <a:t>No se pueden hacer dos o más contratos por circunstancias de la producción (por la propia empresa o por una ETT).</a:t>
            </a:r>
          </a:p>
          <a:p>
            <a:pPr marL="285750" indent="-285750">
              <a:buFontTx/>
              <a:buChar char="-"/>
            </a:pPr>
            <a:r>
              <a:rPr lang="es-ES" dirty="0">
                <a:latin typeface="Georgia Pro Light" panose="02040302050405020303" pitchFamily="18" charset="0"/>
              </a:rPr>
              <a:t>No se puede ofrecer un puesto de trabajo que haya estado ocupado por una persona durante más de 18 meses en un tiempo de 24 meses por contratos de circunstancias de la producción. </a:t>
            </a:r>
          </a:p>
          <a:p>
            <a:endParaRPr lang="es-ES" dirty="0">
              <a:latin typeface="Georgia Pro Light" panose="02040302050405020303" pitchFamily="18" charset="0"/>
            </a:endParaRPr>
          </a:p>
        </p:txBody>
      </p:sp>
      <p:pic>
        <p:nvPicPr>
          <p:cNvPr id="5122" name="Picture 2" descr="concepto de ley. hay muchos libros y escalas de justicia en estilo de  vector de dibujos animados para su diseño. 7404096 Vector en Vecteezy">
            <a:extLst>
              <a:ext uri="{FF2B5EF4-FFF2-40B4-BE49-F238E27FC236}">
                <a16:creationId xmlns:a16="http://schemas.microsoft.com/office/drawing/2014/main" id="{181F6152-285C-8710-4429-16EF35BDC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1826" y="116632"/>
            <a:ext cx="2846090" cy="227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526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8486DC-3733-91B2-2B1B-7E07547C5629}"/>
            </a:ext>
          </a:extLst>
        </p:cNvPr>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0E2722A0-23C0-B8F0-C32A-719442BBF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7D2FF445-9E1E-6B57-2F73-94E9BEC9180F}"/>
              </a:ext>
            </a:extLst>
          </p:cNvPr>
          <p:cNvSpPr>
            <a:spLocks noGrp="1"/>
          </p:cNvSpPr>
          <p:nvPr>
            <p:ph type="title"/>
          </p:nvPr>
        </p:nvSpPr>
        <p:spPr>
          <a:xfrm>
            <a:off x="601237" y="612908"/>
            <a:ext cx="3332365" cy="1087819"/>
          </a:xfrm>
        </p:spPr>
        <p:txBody>
          <a:bodyPr anchor="b">
            <a:normAutofit/>
          </a:bodyPr>
          <a:lstStyle/>
          <a:p>
            <a:pPr eaLnBrk="1" hangingPunct="1">
              <a:lnSpc>
                <a:spcPct val="90000"/>
              </a:lnSpc>
            </a:pPr>
            <a:r>
              <a:rPr lang="es-ES" altLang="es-ES" sz="2300" b="1" dirty="0">
                <a:latin typeface="Georgia Pro Light" panose="02040302050405020303" pitchFamily="18" charset="0"/>
              </a:rPr>
              <a:t>CONTRATOS TEMPORALES </a:t>
            </a:r>
            <a:endParaRPr lang="es-ES" altLang="es-ES" sz="23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243263C1-84A1-B854-A140-E8DC78BD0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91F8D70A-4AF7-F2EA-FAF0-F4FA2B473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83" name="2 Marcador de contenido">
            <a:extLst>
              <a:ext uri="{FF2B5EF4-FFF2-40B4-BE49-F238E27FC236}">
                <a16:creationId xmlns:a16="http://schemas.microsoft.com/office/drawing/2014/main" id="{984C9EBF-8A0E-530D-FA36-27F1F9FB2AE4}"/>
              </a:ext>
            </a:extLst>
          </p:cNvPr>
          <p:cNvSpPr>
            <a:spLocks noGrp="1"/>
          </p:cNvSpPr>
          <p:nvPr>
            <p:ph idx="1"/>
          </p:nvPr>
        </p:nvSpPr>
        <p:spPr>
          <a:xfrm>
            <a:off x="827584" y="1926542"/>
            <a:ext cx="8127278" cy="3492868"/>
          </a:xfrm>
        </p:spPr>
        <p:txBody>
          <a:bodyPr>
            <a:noAutofit/>
          </a:bodyPr>
          <a:lstStyle/>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p:txBody>
      </p:sp>
      <p:sp>
        <p:nvSpPr>
          <p:cNvPr id="2" name="CuadroTexto 1">
            <a:extLst>
              <a:ext uri="{FF2B5EF4-FFF2-40B4-BE49-F238E27FC236}">
                <a16:creationId xmlns:a16="http://schemas.microsoft.com/office/drawing/2014/main" id="{1E3C7EAF-8881-C122-48B8-020614986FA2}"/>
              </a:ext>
            </a:extLst>
          </p:cNvPr>
          <p:cNvSpPr txBox="1"/>
          <p:nvPr/>
        </p:nvSpPr>
        <p:spPr>
          <a:xfrm>
            <a:off x="1403648" y="3165604"/>
            <a:ext cx="5688632" cy="1200329"/>
          </a:xfrm>
          <a:prstGeom prst="rect">
            <a:avLst/>
          </a:prstGeom>
          <a:noFill/>
        </p:spPr>
        <p:txBody>
          <a:bodyPr wrap="square" rtlCol="0">
            <a:spAutoFit/>
          </a:bodyPr>
          <a:lstStyle/>
          <a:p>
            <a:r>
              <a:rPr lang="es-ES" sz="2400" b="1" dirty="0">
                <a:solidFill>
                  <a:schemeClr val="accent6">
                    <a:lumMod val="75000"/>
                  </a:schemeClr>
                </a:solidFill>
                <a:latin typeface="Georgia Pro Light" panose="02040302050405020303" pitchFamily="18" charset="0"/>
              </a:rPr>
              <a:t>En estos casos el contrato temporal quedará convertido en contrato indefinido.</a:t>
            </a:r>
          </a:p>
          <a:p>
            <a:endParaRPr lang="es-ES" sz="2400" b="1" dirty="0">
              <a:solidFill>
                <a:schemeClr val="accent6">
                  <a:lumMod val="75000"/>
                </a:schemeClr>
              </a:solidFill>
              <a:latin typeface="Georgia Pro Light" panose="02040302050405020303" pitchFamily="18" charset="0"/>
            </a:endParaRPr>
          </a:p>
        </p:txBody>
      </p:sp>
      <p:pic>
        <p:nvPicPr>
          <p:cNvPr id="5122" name="Picture 2" descr="concepto de ley. hay muchos libros y escalas de justicia en estilo de  vector de dibujos animados para su diseño. 7404096 Vector en Vecteezy">
            <a:extLst>
              <a:ext uri="{FF2B5EF4-FFF2-40B4-BE49-F238E27FC236}">
                <a16:creationId xmlns:a16="http://schemas.microsoft.com/office/drawing/2014/main" id="{683DC08B-096A-1FBA-D4B1-2E1778D81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1826" y="116632"/>
            <a:ext cx="2846090" cy="227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7791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695C87-5EA6-A282-50D7-8418F90BAE45}"/>
            </a:ext>
          </a:extLst>
        </p:cNvPr>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104CA39A-3139-EB6C-77ED-3C40D5669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E656A5A7-2CC2-8BE0-CD34-7CC6FC309CB8}"/>
              </a:ext>
            </a:extLst>
          </p:cNvPr>
          <p:cNvSpPr>
            <a:spLocks noGrp="1"/>
          </p:cNvSpPr>
          <p:nvPr>
            <p:ph type="title"/>
          </p:nvPr>
        </p:nvSpPr>
        <p:spPr>
          <a:xfrm>
            <a:off x="1187624" y="377358"/>
            <a:ext cx="6336704" cy="1087819"/>
          </a:xfrm>
        </p:spPr>
        <p:txBody>
          <a:bodyPr anchor="b">
            <a:noAutofit/>
          </a:bodyPr>
          <a:lstStyle/>
          <a:p>
            <a:pPr eaLnBrk="1" hangingPunct="1">
              <a:lnSpc>
                <a:spcPct val="90000"/>
              </a:lnSpc>
            </a:pPr>
            <a:r>
              <a:rPr lang="es-ES" altLang="es-ES" sz="2400" b="1" dirty="0">
                <a:latin typeface="Georgia Pro Light" panose="02040302050405020303" pitchFamily="18" charset="0"/>
              </a:rPr>
              <a:t>DIFERENCIAS ENTRE CONTRATO TEMPORAL E INDEFINIDO</a:t>
            </a:r>
            <a:endParaRPr lang="es-ES" altLang="es-ES" sz="24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099975AA-84E2-20FB-D8C1-018681906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4FEBF7FB-A777-6FF0-8294-63BC1D0FB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83" name="2 Marcador de contenido">
            <a:extLst>
              <a:ext uri="{FF2B5EF4-FFF2-40B4-BE49-F238E27FC236}">
                <a16:creationId xmlns:a16="http://schemas.microsoft.com/office/drawing/2014/main" id="{3D298F4C-9608-AC48-7CA3-2BCA5E6C4BF1}"/>
              </a:ext>
            </a:extLst>
          </p:cNvPr>
          <p:cNvSpPr>
            <a:spLocks noGrp="1"/>
          </p:cNvSpPr>
          <p:nvPr>
            <p:ph idx="1"/>
          </p:nvPr>
        </p:nvSpPr>
        <p:spPr>
          <a:xfrm>
            <a:off x="827584" y="1926542"/>
            <a:ext cx="8127278" cy="3492868"/>
          </a:xfrm>
        </p:spPr>
        <p:txBody>
          <a:bodyPr>
            <a:noAutofit/>
          </a:bodyPr>
          <a:lstStyle/>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p:txBody>
      </p:sp>
      <p:sp>
        <p:nvSpPr>
          <p:cNvPr id="2" name="CuadroTexto 1">
            <a:extLst>
              <a:ext uri="{FF2B5EF4-FFF2-40B4-BE49-F238E27FC236}">
                <a16:creationId xmlns:a16="http://schemas.microsoft.com/office/drawing/2014/main" id="{89E9E706-BC62-EDFC-BF1C-4871F0F6E414}"/>
              </a:ext>
            </a:extLst>
          </p:cNvPr>
          <p:cNvSpPr txBox="1"/>
          <p:nvPr/>
        </p:nvSpPr>
        <p:spPr>
          <a:xfrm>
            <a:off x="2267744" y="3111086"/>
            <a:ext cx="2844316" cy="2308324"/>
          </a:xfrm>
          <a:prstGeom prst="rect">
            <a:avLst/>
          </a:prstGeom>
          <a:noFill/>
        </p:spPr>
        <p:txBody>
          <a:bodyPr wrap="square" rtlCol="0">
            <a:spAutoFit/>
          </a:bodyPr>
          <a:lstStyle/>
          <a:p>
            <a:r>
              <a:rPr lang="es-ES" sz="2400" b="1" dirty="0">
                <a:solidFill>
                  <a:schemeClr val="accent6">
                    <a:lumMod val="75000"/>
                  </a:schemeClr>
                </a:solidFill>
                <a:latin typeface="Georgia Pro Light" panose="02040302050405020303" pitchFamily="18" charset="0"/>
              </a:rPr>
              <a:t>En estos casos el contrato temporal quedará convertido en contrato indefinido.</a:t>
            </a:r>
          </a:p>
          <a:p>
            <a:endParaRPr lang="es-ES" sz="2400" b="1" dirty="0">
              <a:solidFill>
                <a:schemeClr val="accent6">
                  <a:lumMod val="75000"/>
                </a:schemeClr>
              </a:solidFill>
              <a:latin typeface="Georgia Pro Light" panose="02040302050405020303" pitchFamily="18" charset="0"/>
            </a:endParaRPr>
          </a:p>
        </p:txBody>
      </p:sp>
      <p:pic>
        <p:nvPicPr>
          <p:cNvPr id="6146" name="Picture 2" descr="bolsa de dinero. ilustración de dibujos animados de vector ...">
            <a:extLst>
              <a:ext uri="{FF2B5EF4-FFF2-40B4-BE49-F238E27FC236}">
                <a16:creationId xmlns:a16="http://schemas.microsoft.com/office/drawing/2014/main" id="{6A0ED1A2-9C8E-F468-3C13-90464796E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346" y="2366407"/>
            <a:ext cx="5304433" cy="365048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181ADC6-0460-CA0A-79F3-B9D5EAAF2325}"/>
              </a:ext>
            </a:extLst>
          </p:cNvPr>
          <p:cNvSpPr txBox="1"/>
          <p:nvPr/>
        </p:nvSpPr>
        <p:spPr>
          <a:xfrm>
            <a:off x="2723492" y="2230379"/>
            <a:ext cx="5472608" cy="461665"/>
          </a:xfrm>
          <a:prstGeom prst="rect">
            <a:avLst/>
          </a:prstGeom>
          <a:noFill/>
        </p:spPr>
        <p:txBody>
          <a:bodyPr wrap="square" rtlCol="0">
            <a:spAutoFit/>
          </a:bodyPr>
          <a:lstStyle/>
          <a:p>
            <a:r>
              <a:rPr lang="es-ES" sz="2400" b="1" i="1" dirty="0">
                <a:solidFill>
                  <a:srgbClr val="00B050"/>
                </a:solidFill>
              </a:rPr>
              <a:t>LA INDEMNIZACIÓN </a:t>
            </a:r>
          </a:p>
        </p:txBody>
      </p:sp>
    </p:spTree>
    <p:extLst>
      <p:ext uri="{BB962C8B-B14F-4D97-AF65-F5344CB8AC3E}">
        <p14:creationId xmlns:p14="http://schemas.microsoft.com/office/powerpoint/2010/main" val="3544406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0C38C9-B7CA-B97E-9687-F387148AD406}"/>
            </a:ext>
          </a:extLst>
        </p:cNvPr>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A5469E19-6D41-9DCB-2039-7FE18C92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1 Título">
            <a:extLst>
              <a:ext uri="{FF2B5EF4-FFF2-40B4-BE49-F238E27FC236}">
                <a16:creationId xmlns:a16="http://schemas.microsoft.com/office/drawing/2014/main" id="{410D8334-1542-C046-A90E-3747B6D1D055}"/>
              </a:ext>
            </a:extLst>
          </p:cNvPr>
          <p:cNvSpPr>
            <a:spLocks noGrp="1"/>
          </p:cNvSpPr>
          <p:nvPr>
            <p:ph type="title"/>
          </p:nvPr>
        </p:nvSpPr>
        <p:spPr>
          <a:xfrm>
            <a:off x="1187624" y="377358"/>
            <a:ext cx="6336704" cy="1087819"/>
          </a:xfrm>
        </p:spPr>
        <p:txBody>
          <a:bodyPr anchor="b">
            <a:noAutofit/>
          </a:bodyPr>
          <a:lstStyle/>
          <a:p>
            <a:pPr eaLnBrk="1" hangingPunct="1">
              <a:lnSpc>
                <a:spcPct val="90000"/>
              </a:lnSpc>
            </a:pPr>
            <a:r>
              <a:rPr lang="es-ES" altLang="es-ES" sz="2400" b="1" dirty="0">
                <a:latin typeface="Georgia Pro Light" panose="02040302050405020303" pitchFamily="18" charset="0"/>
              </a:rPr>
              <a:t>DIFERENCIAS ENTRE CONTRATO TEMPORAL E INDEFINIDO</a:t>
            </a:r>
            <a:endParaRPr lang="es-ES" altLang="es-ES" sz="2400" dirty="0">
              <a:latin typeface="Georgia Pro Light" panose="02040302050405020303" pitchFamily="18" charset="0"/>
            </a:endParaRPr>
          </a:p>
        </p:txBody>
      </p:sp>
      <p:sp>
        <p:nvSpPr>
          <p:cNvPr id="25611" name="Rectangle 25610">
            <a:extLst>
              <a:ext uri="{FF2B5EF4-FFF2-40B4-BE49-F238E27FC236}">
                <a16:creationId xmlns:a16="http://schemas.microsoft.com/office/drawing/2014/main" id="{D9843CDB-B2D1-D9B7-9D01-4860FAFA2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613" name="Rectangle 25612">
            <a:extLst>
              <a:ext uri="{FF2B5EF4-FFF2-40B4-BE49-F238E27FC236}">
                <a16:creationId xmlns:a16="http://schemas.microsoft.com/office/drawing/2014/main" id="{6B300743-A731-3716-6D4D-4018CB1ED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483" name="2 Marcador de contenido">
            <a:extLst>
              <a:ext uri="{FF2B5EF4-FFF2-40B4-BE49-F238E27FC236}">
                <a16:creationId xmlns:a16="http://schemas.microsoft.com/office/drawing/2014/main" id="{167DA43C-3384-8C6F-2629-C5C516369538}"/>
              </a:ext>
            </a:extLst>
          </p:cNvPr>
          <p:cNvSpPr>
            <a:spLocks noGrp="1"/>
          </p:cNvSpPr>
          <p:nvPr>
            <p:ph idx="1"/>
          </p:nvPr>
        </p:nvSpPr>
        <p:spPr>
          <a:xfrm>
            <a:off x="827584" y="1926542"/>
            <a:ext cx="8127278" cy="3492868"/>
          </a:xfrm>
        </p:spPr>
        <p:txBody>
          <a:bodyPr>
            <a:noAutofit/>
          </a:bodyPr>
          <a:lstStyle/>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a:p>
            <a:pPr marL="0" indent="0" eaLnBrk="1" hangingPunct="1">
              <a:buFont typeface="Arial" panose="020B0604020202020204" pitchFamily="34" charset="0"/>
              <a:buNone/>
              <a:defRPr/>
            </a:pPr>
            <a:endParaRPr lang="es-ES" altLang="es-ES" sz="1800" dirty="0">
              <a:latin typeface="Georgia Pro Light" panose="02040302050405020303" pitchFamily="18" charset="0"/>
            </a:endParaRPr>
          </a:p>
        </p:txBody>
      </p:sp>
      <p:sp>
        <p:nvSpPr>
          <p:cNvPr id="3" name="CuadroTexto 2">
            <a:extLst>
              <a:ext uri="{FF2B5EF4-FFF2-40B4-BE49-F238E27FC236}">
                <a16:creationId xmlns:a16="http://schemas.microsoft.com/office/drawing/2014/main" id="{AA49993F-5FB5-86AB-483D-E74BAB1EFAB6}"/>
              </a:ext>
            </a:extLst>
          </p:cNvPr>
          <p:cNvSpPr txBox="1"/>
          <p:nvPr/>
        </p:nvSpPr>
        <p:spPr>
          <a:xfrm>
            <a:off x="2771800" y="1547499"/>
            <a:ext cx="5472608" cy="461665"/>
          </a:xfrm>
          <a:prstGeom prst="rect">
            <a:avLst/>
          </a:prstGeom>
          <a:noFill/>
        </p:spPr>
        <p:txBody>
          <a:bodyPr wrap="square" rtlCol="0">
            <a:spAutoFit/>
          </a:bodyPr>
          <a:lstStyle/>
          <a:p>
            <a:r>
              <a:rPr lang="es-ES" sz="2400" b="1" i="1" dirty="0">
                <a:solidFill>
                  <a:srgbClr val="00B050"/>
                </a:solidFill>
              </a:rPr>
              <a:t>LA INDEMNIZACIÓN </a:t>
            </a:r>
          </a:p>
        </p:txBody>
      </p:sp>
      <p:sp>
        <p:nvSpPr>
          <p:cNvPr id="5" name="CuadroTexto 4">
            <a:extLst>
              <a:ext uri="{FF2B5EF4-FFF2-40B4-BE49-F238E27FC236}">
                <a16:creationId xmlns:a16="http://schemas.microsoft.com/office/drawing/2014/main" id="{0FE2E30D-B64C-A8FE-88D4-C4616DC8E88C}"/>
              </a:ext>
            </a:extLst>
          </p:cNvPr>
          <p:cNvSpPr txBox="1"/>
          <p:nvPr/>
        </p:nvSpPr>
        <p:spPr>
          <a:xfrm>
            <a:off x="1187624" y="2303829"/>
            <a:ext cx="7128792" cy="4247317"/>
          </a:xfrm>
          <a:prstGeom prst="rect">
            <a:avLst/>
          </a:prstGeom>
          <a:noFill/>
        </p:spPr>
        <p:txBody>
          <a:bodyPr wrap="square">
            <a:spAutoFit/>
          </a:bodyPr>
          <a:lstStyle/>
          <a:p>
            <a:pPr algn="l"/>
            <a:r>
              <a:rPr lang="es-ES" b="0" i="0" u="none" strike="noStrike" dirty="0">
                <a:solidFill>
                  <a:srgbClr val="191919"/>
                </a:solidFill>
                <a:effectLst/>
                <a:latin typeface="Georgia Pro Light" panose="02040302050405020303" pitchFamily="18" charset="0"/>
              </a:rPr>
              <a:t>El despido de un trabajador con contrato indefinido obliga a la empresa a abonarle una indemnización cuyo importe se fija en función una serie de factores: de la causa de la extinción de la relación laboral, del número de días que el empleado llevaba prestando servicios y de la remuneración que venía percibiendo.</a:t>
            </a:r>
          </a:p>
          <a:p>
            <a:pPr algn="l"/>
            <a:endParaRPr lang="es-ES" b="0" i="0" u="none" strike="noStrike" dirty="0">
              <a:solidFill>
                <a:srgbClr val="191919"/>
              </a:solidFill>
              <a:effectLst/>
              <a:latin typeface="Georgia Pro Light" panose="02040302050405020303" pitchFamily="18" charset="0"/>
            </a:endParaRPr>
          </a:p>
          <a:p>
            <a:pPr algn="l"/>
            <a:r>
              <a:rPr lang="es-ES" b="0" i="0" u="none" strike="noStrike" dirty="0">
                <a:solidFill>
                  <a:srgbClr val="00B050"/>
                </a:solidFill>
                <a:effectLst/>
                <a:latin typeface="Georgia Pro Light" panose="02040302050405020303" pitchFamily="18" charset="0"/>
              </a:rPr>
              <a:t>Los contratos temporales obligan al empleador a abonar un número fijo de días de salario muy inferior al que se tiene en cuenta para calcular el despido de un trabajador indefinido (entre 20 y 33 días).</a:t>
            </a:r>
          </a:p>
          <a:p>
            <a:pPr algn="l"/>
            <a:endParaRPr lang="es-ES" dirty="0">
              <a:solidFill>
                <a:srgbClr val="00B050"/>
              </a:solidFill>
              <a:latin typeface="Georgia Pro Light" panose="02040302050405020303" pitchFamily="18" charset="0"/>
            </a:endParaRPr>
          </a:p>
          <a:p>
            <a:pPr algn="l"/>
            <a:r>
              <a:rPr lang="es-ES" b="0" i="0" dirty="0">
                <a:solidFill>
                  <a:srgbClr val="191919"/>
                </a:solidFill>
                <a:effectLst/>
                <a:latin typeface="Georgia Pro Light" panose="02040302050405020303" pitchFamily="18" charset="0"/>
              </a:rPr>
              <a:t>Ahorrarse el despido es el motivo principal que inclina a las empresas a elegir un contrato temporal en lugar de uno indefinido. De ahí los esfuerzos del gobierno por introducir bonificaciones para fomentar esta última modalidad de contratación, que se contemplan también para las transformaciones de temporales en indefinidos.</a:t>
            </a:r>
            <a:endParaRPr lang="es-ES" b="0" i="0" u="none" strike="noStrike" dirty="0">
              <a:solidFill>
                <a:srgbClr val="191919"/>
              </a:solidFill>
              <a:effectLst/>
              <a:latin typeface="Georgia Pro Light" panose="02040302050405020303" pitchFamily="18" charset="0"/>
            </a:endParaRPr>
          </a:p>
        </p:txBody>
      </p:sp>
    </p:spTree>
    <p:extLst>
      <p:ext uri="{BB962C8B-B14F-4D97-AF65-F5344CB8AC3E}">
        <p14:creationId xmlns:p14="http://schemas.microsoft.com/office/powerpoint/2010/main" val="3926184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Título">
            <a:extLst>
              <a:ext uri="{FF2B5EF4-FFF2-40B4-BE49-F238E27FC236}">
                <a16:creationId xmlns:a16="http://schemas.microsoft.com/office/drawing/2014/main" id="{2EA27BB9-2466-307E-A5EF-87240250E25A}"/>
              </a:ext>
            </a:extLst>
          </p:cNvPr>
          <p:cNvSpPr>
            <a:spLocks noGrp="1"/>
          </p:cNvSpPr>
          <p:nvPr>
            <p:ph type="title"/>
          </p:nvPr>
        </p:nvSpPr>
        <p:spPr>
          <a:xfrm>
            <a:off x="457200" y="274638"/>
            <a:ext cx="8229600" cy="417512"/>
          </a:xfrm>
        </p:spPr>
        <p:txBody>
          <a:bodyPr/>
          <a:lstStyle/>
          <a:p>
            <a:pPr eaLnBrk="1" hangingPunct="1"/>
            <a:r>
              <a:rPr lang="es-ES" altLang="es-ES" sz="2000" b="1" dirty="0"/>
              <a:t>2) SUSTITUCIÓN DE PERSONAS TRABAJADORAS</a:t>
            </a:r>
            <a:r>
              <a:rPr lang="es-ES" altLang="es-ES" sz="2000" dirty="0"/>
              <a:t>   </a:t>
            </a:r>
            <a:r>
              <a:rPr lang="es-ES" altLang="es-ES" sz="1200" dirty="0"/>
              <a:t>pág. 182</a:t>
            </a:r>
          </a:p>
        </p:txBody>
      </p:sp>
      <p:sp>
        <p:nvSpPr>
          <p:cNvPr id="26627" name="2 Marcador de contenido">
            <a:extLst>
              <a:ext uri="{FF2B5EF4-FFF2-40B4-BE49-F238E27FC236}">
                <a16:creationId xmlns:a16="http://schemas.microsoft.com/office/drawing/2014/main" id="{F239C6F9-22EB-DD46-A468-DCED889D7693}"/>
              </a:ext>
            </a:extLst>
          </p:cNvPr>
          <p:cNvSpPr>
            <a:spLocks noGrp="1"/>
          </p:cNvSpPr>
          <p:nvPr>
            <p:ph idx="1"/>
          </p:nvPr>
        </p:nvSpPr>
        <p:spPr>
          <a:xfrm>
            <a:off x="3203848" y="1557338"/>
            <a:ext cx="5760765" cy="5111750"/>
          </a:xfrm>
        </p:spPr>
        <p:txBody>
          <a:bodyPr/>
          <a:lstStyle/>
          <a:p>
            <a:pPr marL="0" indent="0" eaLnBrk="1" hangingPunct="1">
              <a:lnSpc>
                <a:spcPct val="150000"/>
              </a:lnSpc>
              <a:buFont typeface="Arial" panose="020B0604020202020204" pitchFamily="34" charset="0"/>
              <a:buNone/>
            </a:pPr>
            <a:r>
              <a:rPr lang="es-ES" altLang="es-ES" sz="2000" b="1" dirty="0"/>
              <a:t>Sustituir a trabajadores con contrato suspendido por reserva del puesto </a:t>
            </a:r>
            <a:r>
              <a:rPr lang="es-ES" altLang="es-ES" sz="2000" dirty="0"/>
              <a:t>(enfermedad, accidente, maternidad, excedencias, proceso de selección …)</a:t>
            </a:r>
            <a:endParaRPr lang="es-ES" altLang="es-ES" sz="2000" b="1" dirty="0"/>
          </a:p>
          <a:p>
            <a:pPr marL="0" indent="0" eaLnBrk="1" hangingPunct="1">
              <a:buFont typeface="Arial" panose="020B0604020202020204" pitchFamily="34" charset="0"/>
              <a:buNone/>
            </a:pPr>
            <a:endParaRPr lang="es-ES" altLang="es-ES" sz="2000" dirty="0"/>
          </a:p>
          <a:p>
            <a:pPr marL="0" indent="0" eaLnBrk="1" hangingPunct="1">
              <a:buFont typeface="Arial" panose="020B0604020202020204" pitchFamily="34" charset="0"/>
              <a:buNone/>
            </a:pPr>
            <a:r>
              <a:rPr lang="es-ES" altLang="es-ES" sz="2000" b="1" i="1" dirty="0"/>
              <a:t>Duración: </a:t>
            </a:r>
            <a:r>
              <a:rPr lang="es-ES" altLang="es-ES" sz="2000" dirty="0"/>
              <a:t>hasta que el trabajador “vuelva”.</a:t>
            </a:r>
          </a:p>
          <a:p>
            <a:pPr marL="0" indent="0" eaLnBrk="1" hangingPunct="1">
              <a:buFont typeface="Arial" panose="020B0604020202020204" pitchFamily="34" charset="0"/>
              <a:buNone/>
            </a:pPr>
            <a:r>
              <a:rPr lang="es-ES" altLang="es-ES" sz="2000" dirty="0"/>
              <a:t> </a:t>
            </a:r>
          </a:p>
          <a:p>
            <a:pPr marL="0" indent="0" eaLnBrk="1" hangingPunct="1">
              <a:buFont typeface="Arial" panose="020B0604020202020204" pitchFamily="34" charset="0"/>
              <a:buNone/>
            </a:pPr>
            <a:r>
              <a:rPr lang="es-ES" altLang="es-ES" sz="2000" b="1" i="1" dirty="0"/>
              <a:t>Indemnización</a:t>
            </a:r>
            <a:r>
              <a:rPr lang="es-ES" altLang="es-ES" sz="2000" b="1" dirty="0"/>
              <a:t>: </a:t>
            </a:r>
            <a:r>
              <a:rPr lang="es-ES" altLang="es-ES" sz="2000" dirty="0"/>
              <a:t>no corresponde.</a:t>
            </a:r>
          </a:p>
          <a:p>
            <a:pPr marL="0" indent="0" eaLnBrk="1" hangingPunct="1">
              <a:buFont typeface="Arial" panose="020B0604020202020204" pitchFamily="34" charset="0"/>
              <a:buNone/>
            </a:pPr>
            <a:endParaRPr lang="es-ES" altLang="es-ES" sz="2000" dirty="0"/>
          </a:p>
          <a:p>
            <a:pPr marL="0" indent="0" eaLnBrk="1" hangingPunct="1">
              <a:buFont typeface="Arial" panose="020B0604020202020204" pitchFamily="34" charset="0"/>
              <a:buNone/>
            </a:pPr>
            <a:r>
              <a:rPr lang="es-ES" altLang="es-ES" sz="2000" b="1" i="1" dirty="0"/>
              <a:t>Forma</a:t>
            </a:r>
            <a:r>
              <a:rPr lang="es-ES" altLang="es-ES" sz="2000" dirty="0"/>
              <a:t>: escrita</a:t>
            </a:r>
          </a:p>
        </p:txBody>
      </p:sp>
      <p:pic>
        <p:nvPicPr>
          <p:cNvPr id="26628" name="Imagen 2">
            <a:extLst>
              <a:ext uri="{FF2B5EF4-FFF2-40B4-BE49-F238E27FC236}">
                <a16:creationId xmlns:a16="http://schemas.microsoft.com/office/drawing/2014/main" id="{D79CB9BF-6163-0828-17C5-BE75D296A1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541463"/>
            <a:ext cx="2952750" cy="29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lecha curvada hacia la derecha 3">
            <a:hlinkClick r:id="rId3" action="ppaction://hlinksldjump"/>
            <a:extLst>
              <a:ext uri="{FF2B5EF4-FFF2-40B4-BE49-F238E27FC236}">
                <a16:creationId xmlns:a16="http://schemas.microsoft.com/office/drawing/2014/main" id="{5ABD5452-14DA-79A0-483C-431239EF8D40}"/>
              </a:ext>
            </a:extLst>
          </p:cNvPr>
          <p:cNvSpPr/>
          <p:nvPr/>
        </p:nvSpPr>
        <p:spPr>
          <a:xfrm>
            <a:off x="8686800" y="274638"/>
            <a:ext cx="206375" cy="2095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F4C6E-B0B8-10F9-DA36-4CA3F99E734E}"/>
            </a:ext>
          </a:extLst>
        </p:cNvPr>
        <p:cNvGrpSpPr/>
        <p:nvPr/>
      </p:nvGrpSpPr>
      <p:grpSpPr>
        <a:xfrm>
          <a:off x="0" y="0"/>
          <a:ext cx="0" cy="0"/>
          <a:chOff x="0" y="0"/>
          <a:chExt cx="0" cy="0"/>
        </a:xfrm>
      </p:grpSpPr>
      <p:sp>
        <p:nvSpPr>
          <p:cNvPr id="17410" name="1 Título">
            <a:extLst>
              <a:ext uri="{FF2B5EF4-FFF2-40B4-BE49-F238E27FC236}">
                <a16:creationId xmlns:a16="http://schemas.microsoft.com/office/drawing/2014/main" id="{48D51028-282E-E062-A347-6D5C42A28E9D}"/>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ACTIVIDAD</a:t>
            </a:r>
            <a:r>
              <a:rPr lang="es-ES" altLang="es-ES" sz="2000" b="1" dirty="0"/>
              <a:t> </a:t>
            </a:r>
            <a:endParaRPr lang="es-ES" altLang="es-ES" sz="1200" dirty="0"/>
          </a:p>
        </p:txBody>
      </p:sp>
      <p:sp>
        <p:nvSpPr>
          <p:cNvPr id="4" name="CuadroTexto 2">
            <a:extLst>
              <a:ext uri="{FF2B5EF4-FFF2-40B4-BE49-F238E27FC236}">
                <a16:creationId xmlns:a16="http://schemas.microsoft.com/office/drawing/2014/main" id="{C2821E39-686E-0E30-926A-C0AB0E074D30}"/>
              </a:ext>
            </a:extLst>
          </p:cNvPr>
          <p:cNvSpPr txBox="1">
            <a:spLocks noChangeArrowheads="1"/>
          </p:cNvSpPr>
          <p:nvPr/>
        </p:nvSpPr>
        <p:spPr bwMode="auto">
          <a:xfrm>
            <a:off x="3905266" y="1327437"/>
            <a:ext cx="4752528" cy="4612353"/>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 typeface="Arial" panose="020B0604020202020204" pitchFamily="34" charset="0"/>
              <a:buNone/>
              <a:defRPr/>
            </a:pPr>
            <a:r>
              <a:rPr lang="es-ES" altLang="es-ES" sz="1800" dirty="0">
                <a:latin typeface="Georgia Pro Light" panose="02040302050405020303" pitchFamily="18" charset="0"/>
              </a:rPr>
              <a:t>Indica la modalidad de contrato más adecuada según las circunstancias planteadas:</a:t>
            </a:r>
          </a:p>
          <a:p>
            <a:pPr algn="just" eaLnBrk="1" hangingPunct="1">
              <a:lnSpc>
                <a:spcPct val="150000"/>
              </a:lnSpc>
              <a:spcBef>
                <a:spcPct val="0"/>
              </a:spcBef>
              <a:buFont typeface="Arial" panose="020B0604020202020204" pitchFamily="34" charset="0"/>
              <a:buNone/>
              <a:defRPr/>
            </a:pPr>
            <a:endParaRPr lang="es-ES" altLang="es-ES" sz="1800" dirty="0">
              <a:latin typeface="Georgia Pro Light" panose="02040302050405020303" pitchFamily="18" charset="0"/>
            </a:endParaRPr>
          </a:p>
          <a:p>
            <a:pPr marL="342900" indent="-342900" algn="just" eaLnBrk="1" hangingPunct="1">
              <a:lnSpc>
                <a:spcPct val="150000"/>
              </a:lnSpc>
              <a:spcBef>
                <a:spcPct val="0"/>
              </a:spcBef>
              <a:buFont typeface="Arial" panose="020B0604020202020204" pitchFamily="34" charset="0"/>
              <a:buAutoNum type="alphaLcParenR"/>
              <a:defRPr/>
            </a:pPr>
            <a:r>
              <a:rPr lang="es-ES" altLang="es-ES" sz="1800" dirty="0">
                <a:latin typeface="Georgia Pro Light" panose="02040302050405020303" pitchFamily="18" charset="0"/>
              </a:rPr>
              <a:t>Contratar a una persona recién titulada</a:t>
            </a:r>
          </a:p>
          <a:p>
            <a:pPr marL="228600" indent="-228600" algn="just" eaLnBrk="1" hangingPunct="1">
              <a:lnSpc>
                <a:spcPct val="150000"/>
              </a:lnSpc>
              <a:spcBef>
                <a:spcPct val="0"/>
              </a:spcBef>
              <a:buFont typeface="Arial" panose="020B0604020202020204" pitchFamily="34" charset="0"/>
              <a:buAutoNum type="alphaLcParenR"/>
              <a:defRPr/>
            </a:pPr>
            <a:r>
              <a:rPr lang="es-ES" altLang="es-ES" sz="1800" dirty="0">
                <a:latin typeface="Georgia Pro Light" panose="02040302050405020303" pitchFamily="18" charset="0"/>
              </a:rPr>
              <a:t>  Contratar a personas para cubrir la temporada de rebajas</a:t>
            </a:r>
          </a:p>
          <a:p>
            <a:pPr marL="228600" indent="-228600" algn="just" eaLnBrk="1" hangingPunct="1">
              <a:lnSpc>
                <a:spcPct val="150000"/>
              </a:lnSpc>
              <a:spcBef>
                <a:spcPct val="0"/>
              </a:spcBef>
              <a:buFont typeface="Arial" panose="020B0604020202020204" pitchFamily="34" charset="0"/>
              <a:buAutoNum type="alphaLcParenR"/>
              <a:defRPr/>
            </a:pPr>
            <a:r>
              <a:rPr lang="es-ES" altLang="es-ES" sz="1800" dirty="0">
                <a:latin typeface="Georgia Pro Light" panose="02040302050405020303" pitchFamily="18" charset="0"/>
              </a:rPr>
              <a:t> Cubrir a una trabajadora que disfruta del nacimiento de su hija.</a:t>
            </a:r>
          </a:p>
          <a:p>
            <a:pPr marL="228600" indent="-228600" algn="just" eaLnBrk="1" hangingPunct="1">
              <a:lnSpc>
                <a:spcPct val="150000"/>
              </a:lnSpc>
              <a:spcBef>
                <a:spcPct val="0"/>
              </a:spcBef>
              <a:buFont typeface="Arial" panose="020B0604020202020204" pitchFamily="34" charset="0"/>
              <a:buAutoNum type="alphaLcParenR"/>
              <a:defRPr/>
            </a:pPr>
            <a:r>
              <a:rPr lang="es-ES" altLang="es-ES" sz="1800" dirty="0">
                <a:latin typeface="Georgia Pro Light" panose="02040302050405020303" pitchFamily="18" charset="0"/>
              </a:rPr>
              <a:t> Cubrir las vacaciones de la plantilla</a:t>
            </a:r>
          </a:p>
          <a:p>
            <a:pPr marL="228600" indent="-228600" algn="just" eaLnBrk="1" hangingPunct="1">
              <a:lnSpc>
                <a:spcPct val="150000"/>
              </a:lnSpc>
              <a:spcBef>
                <a:spcPct val="0"/>
              </a:spcBef>
              <a:buFont typeface="Arial" panose="020B0604020202020204" pitchFamily="34" charset="0"/>
              <a:buAutoNum type="alphaLcParenR"/>
              <a:defRPr/>
            </a:pPr>
            <a:r>
              <a:rPr lang="es-ES" altLang="es-ES" sz="1800" dirty="0">
                <a:latin typeface="Georgia Pro Light" panose="02040302050405020303" pitchFamily="18" charset="0"/>
              </a:rPr>
              <a:t> Contratar a una persona para formarla en la empresa. </a:t>
            </a:r>
            <a:endParaRPr lang="es-ES" altLang="es-ES" sz="1100" dirty="0">
              <a:latin typeface="Georgia Pro Light" panose="02040302050405020303" pitchFamily="18" charset="0"/>
            </a:endParaRPr>
          </a:p>
        </p:txBody>
      </p:sp>
      <p:pic>
        <p:nvPicPr>
          <p:cNvPr id="3" name="Imagen 2">
            <a:extLst>
              <a:ext uri="{FF2B5EF4-FFF2-40B4-BE49-F238E27FC236}">
                <a16:creationId xmlns:a16="http://schemas.microsoft.com/office/drawing/2014/main" id="{11F7AED1-6522-5E9F-F62F-D3953FCA0E94}"/>
              </a:ext>
            </a:extLst>
          </p:cNvPr>
          <p:cNvPicPr>
            <a:picLocks noChangeAspect="1"/>
          </p:cNvPicPr>
          <p:nvPr/>
        </p:nvPicPr>
        <p:blipFill>
          <a:blip r:embed="rId2"/>
          <a:stretch>
            <a:fillRect/>
          </a:stretch>
        </p:blipFill>
        <p:spPr>
          <a:xfrm>
            <a:off x="274340" y="1988840"/>
            <a:ext cx="3289548" cy="3289548"/>
          </a:xfrm>
          <a:prstGeom prst="rect">
            <a:avLst/>
          </a:prstGeom>
        </p:spPr>
      </p:pic>
    </p:spTree>
    <p:extLst>
      <p:ext uri="{BB962C8B-B14F-4D97-AF65-F5344CB8AC3E}">
        <p14:creationId xmlns:p14="http://schemas.microsoft.com/office/powerpoint/2010/main" val="3771305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37F84-D935-B3C6-E390-A051188081B2}"/>
            </a:ext>
          </a:extLst>
        </p:cNvPr>
        <p:cNvGrpSpPr/>
        <p:nvPr/>
      </p:nvGrpSpPr>
      <p:grpSpPr>
        <a:xfrm>
          <a:off x="0" y="0"/>
          <a:ext cx="0" cy="0"/>
          <a:chOff x="0" y="0"/>
          <a:chExt cx="0" cy="0"/>
        </a:xfrm>
      </p:grpSpPr>
      <p:sp>
        <p:nvSpPr>
          <p:cNvPr id="17410" name="1 Título">
            <a:extLst>
              <a:ext uri="{FF2B5EF4-FFF2-40B4-BE49-F238E27FC236}">
                <a16:creationId xmlns:a16="http://schemas.microsoft.com/office/drawing/2014/main" id="{48A50933-04EA-53D7-5AA7-00C20092DAA1}"/>
              </a:ext>
            </a:extLst>
          </p:cNvPr>
          <p:cNvSpPr>
            <a:spLocks noGrp="1"/>
          </p:cNvSpPr>
          <p:nvPr>
            <p:ph type="title"/>
          </p:nvPr>
        </p:nvSpPr>
        <p:spPr>
          <a:xfrm>
            <a:off x="457200" y="274638"/>
            <a:ext cx="8229600" cy="417512"/>
          </a:xfrm>
        </p:spPr>
        <p:txBody>
          <a:bodyPr/>
          <a:lstStyle/>
          <a:p>
            <a:pPr eaLnBrk="1" hangingPunct="1"/>
            <a:r>
              <a:rPr lang="es-ES" altLang="es-ES" sz="2000" b="1" dirty="0">
                <a:latin typeface="Georgia Pro Light" panose="02040302050405020303" pitchFamily="18" charset="0"/>
              </a:rPr>
              <a:t>ACTIVIDAD</a:t>
            </a:r>
            <a:r>
              <a:rPr lang="es-ES" altLang="es-ES" sz="2000" b="1" dirty="0"/>
              <a:t> </a:t>
            </a:r>
            <a:endParaRPr lang="es-ES" altLang="es-ES" sz="1200" dirty="0"/>
          </a:p>
        </p:txBody>
      </p:sp>
      <p:sp>
        <p:nvSpPr>
          <p:cNvPr id="4" name="CuadroTexto 2">
            <a:extLst>
              <a:ext uri="{FF2B5EF4-FFF2-40B4-BE49-F238E27FC236}">
                <a16:creationId xmlns:a16="http://schemas.microsoft.com/office/drawing/2014/main" id="{32267C50-B273-259F-CEE5-6B3017983ADF}"/>
              </a:ext>
            </a:extLst>
          </p:cNvPr>
          <p:cNvSpPr txBox="1">
            <a:spLocks noChangeArrowheads="1"/>
          </p:cNvSpPr>
          <p:nvPr/>
        </p:nvSpPr>
        <p:spPr bwMode="auto">
          <a:xfrm>
            <a:off x="3969160" y="2708920"/>
            <a:ext cx="4752528" cy="161153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eaLnBrk="1" hangingPunct="1">
              <a:lnSpc>
                <a:spcPct val="150000"/>
              </a:lnSpc>
              <a:spcBef>
                <a:spcPct val="0"/>
              </a:spcBef>
              <a:buFont typeface="Arial" panose="020B0604020202020204" pitchFamily="34" charset="0"/>
              <a:buAutoNum type="arabicPeriod"/>
              <a:defRPr/>
            </a:pPr>
            <a:r>
              <a:rPr lang="es-ES" altLang="es-ES" sz="1800" dirty="0" err="1">
                <a:latin typeface="Georgia Pro Light" panose="02040302050405020303" pitchFamily="18" charset="0"/>
              </a:rPr>
              <a:t>Pág</a:t>
            </a:r>
            <a:r>
              <a:rPr lang="es-ES" altLang="es-ES" sz="1800" dirty="0">
                <a:latin typeface="Georgia Pro Light" panose="02040302050405020303" pitchFamily="18" charset="0"/>
              </a:rPr>
              <a:t> 188 del manual:</a:t>
            </a:r>
          </a:p>
          <a:p>
            <a:pPr marL="1085850" lvl="1" indent="-342900" algn="just" eaLnBrk="1" hangingPunct="1">
              <a:lnSpc>
                <a:spcPct val="150000"/>
              </a:lnSpc>
              <a:spcBef>
                <a:spcPct val="0"/>
              </a:spcBef>
              <a:buFont typeface="Arial" panose="020B0604020202020204" pitchFamily="34" charset="0"/>
              <a:buAutoNum type="arabicPeriod"/>
              <a:defRPr/>
            </a:pPr>
            <a:r>
              <a:rPr lang="es-ES" altLang="es-ES" sz="1400" dirty="0">
                <a:latin typeface="Georgia Pro Light" panose="02040302050405020303" pitchFamily="18" charset="0"/>
              </a:rPr>
              <a:t> ejercicio 3</a:t>
            </a:r>
          </a:p>
          <a:p>
            <a:pPr marL="228600" indent="-228600" algn="just" eaLnBrk="1" hangingPunct="1">
              <a:lnSpc>
                <a:spcPct val="150000"/>
              </a:lnSpc>
              <a:spcBef>
                <a:spcPct val="0"/>
              </a:spcBef>
              <a:buFont typeface="Arial" panose="020B0604020202020204" pitchFamily="34" charset="0"/>
              <a:buAutoNum type="arabicPeriod"/>
              <a:defRPr/>
            </a:pPr>
            <a:r>
              <a:rPr lang="es-ES" altLang="es-ES" sz="1800" dirty="0">
                <a:latin typeface="Georgia Pro Light" panose="02040302050405020303" pitchFamily="18" charset="0"/>
              </a:rPr>
              <a:t>  </a:t>
            </a:r>
            <a:r>
              <a:rPr lang="es-ES" altLang="es-ES" sz="1800" dirty="0" err="1">
                <a:latin typeface="Georgia Pro Light" panose="02040302050405020303" pitchFamily="18" charset="0"/>
              </a:rPr>
              <a:t>Pág</a:t>
            </a:r>
            <a:r>
              <a:rPr lang="es-ES" altLang="es-ES" sz="1800" dirty="0">
                <a:latin typeface="Georgia Pro Light" panose="02040302050405020303" pitchFamily="18" charset="0"/>
              </a:rPr>
              <a:t> 190 del manual: </a:t>
            </a:r>
          </a:p>
          <a:p>
            <a:pPr marL="971550" lvl="1" indent="-228600" algn="just" eaLnBrk="1" hangingPunct="1">
              <a:lnSpc>
                <a:spcPct val="150000"/>
              </a:lnSpc>
              <a:spcBef>
                <a:spcPct val="0"/>
              </a:spcBef>
              <a:buFont typeface="Arial" panose="020B0604020202020204" pitchFamily="34" charset="0"/>
              <a:buAutoNum type="arabicPeriod"/>
              <a:defRPr/>
            </a:pPr>
            <a:r>
              <a:rPr lang="es-ES" altLang="es-ES" sz="1400" dirty="0">
                <a:latin typeface="Georgia Pro Light" panose="02040302050405020303" pitchFamily="18" charset="0"/>
              </a:rPr>
              <a:t>Ejercicios 3, 4, 6, 7, 8, 9, 10</a:t>
            </a:r>
            <a:r>
              <a:rPr lang="es-ES" altLang="es-ES" sz="1800" dirty="0">
                <a:latin typeface="Georgia Pro Light" panose="02040302050405020303" pitchFamily="18" charset="0"/>
              </a:rPr>
              <a:t>	</a:t>
            </a:r>
            <a:endParaRPr lang="es-ES" altLang="es-ES" sz="1100" dirty="0">
              <a:latin typeface="Georgia Pro Light" panose="02040302050405020303" pitchFamily="18" charset="0"/>
            </a:endParaRPr>
          </a:p>
        </p:txBody>
      </p:sp>
      <p:pic>
        <p:nvPicPr>
          <p:cNvPr id="2" name="Imagen 1">
            <a:extLst>
              <a:ext uri="{FF2B5EF4-FFF2-40B4-BE49-F238E27FC236}">
                <a16:creationId xmlns:a16="http://schemas.microsoft.com/office/drawing/2014/main" id="{DF06A44C-E1A7-D2A6-757F-0E5F3943D702}"/>
              </a:ext>
            </a:extLst>
          </p:cNvPr>
          <p:cNvPicPr>
            <a:picLocks noChangeAspect="1"/>
          </p:cNvPicPr>
          <p:nvPr/>
        </p:nvPicPr>
        <p:blipFill>
          <a:blip r:embed="rId2"/>
          <a:stretch>
            <a:fillRect/>
          </a:stretch>
        </p:blipFill>
        <p:spPr>
          <a:xfrm>
            <a:off x="-468560" y="2420888"/>
            <a:ext cx="3954209" cy="2634034"/>
          </a:xfrm>
          <a:prstGeom prst="rect">
            <a:avLst/>
          </a:prstGeom>
        </p:spPr>
      </p:pic>
    </p:spTree>
    <p:extLst>
      <p:ext uri="{BB962C8B-B14F-4D97-AF65-F5344CB8AC3E}">
        <p14:creationId xmlns:p14="http://schemas.microsoft.com/office/powerpoint/2010/main" val="1327211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Título">
            <a:extLst>
              <a:ext uri="{FF2B5EF4-FFF2-40B4-BE49-F238E27FC236}">
                <a16:creationId xmlns:a16="http://schemas.microsoft.com/office/drawing/2014/main" id="{66D9AD9D-68F7-E58B-870D-2A1DCDB1A3ED}"/>
              </a:ext>
            </a:extLst>
          </p:cNvPr>
          <p:cNvSpPr>
            <a:spLocks noGrp="1"/>
          </p:cNvSpPr>
          <p:nvPr>
            <p:ph type="title"/>
          </p:nvPr>
        </p:nvSpPr>
        <p:spPr>
          <a:xfrm>
            <a:off x="457200" y="274638"/>
            <a:ext cx="8229600" cy="417512"/>
          </a:xfrm>
        </p:spPr>
        <p:txBody>
          <a:bodyPr/>
          <a:lstStyle/>
          <a:p>
            <a:pPr eaLnBrk="1" hangingPunct="1"/>
            <a:r>
              <a:rPr lang="es-ES" altLang="es-ES" sz="2400" b="1" dirty="0"/>
              <a:t>2.3 CONTRATOS FORMATIVOS   </a:t>
            </a:r>
            <a:r>
              <a:rPr lang="es-ES" altLang="es-ES" sz="1200" dirty="0"/>
              <a:t>Pág. 183</a:t>
            </a:r>
          </a:p>
        </p:txBody>
      </p:sp>
      <p:sp>
        <p:nvSpPr>
          <p:cNvPr id="4" name="3 Flecha curvada hacia la izquierda">
            <a:hlinkClick r:id="rId2" action="ppaction://hlinksldjump"/>
            <a:extLst>
              <a:ext uri="{FF2B5EF4-FFF2-40B4-BE49-F238E27FC236}">
                <a16:creationId xmlns:a16="http://schemas.microsoft.com/office/drawing/2014/main" id="{10EF0CC9-8EA5-F459-5216-11042F353148}"/>
              </a:ext>
            </a:extLst>
          </p:cNvPr>
          <p:cNvSpPr/>
          <p:nvPr/>
        </p:nvSpPr>
        <p:spPr>
          <a:xfrm>
            <a:off x="8686800" y="6453188"/>
            <a:ext cx="287338" cy="2159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solidFill>
                <a:schemeClr val="tx1"/>
              </a:solidFill>
            </a:endParaRPr>
          </a:p>
        </p:txBody>
      </p:sp>
      <p:pic>
        <p:nvPicPr>
          <p:cNvPr id="3" name="Imagen 2">
            <a:extLst>
              <a:ext uri="{FF2B5EF4-FFF2-40B4-BE49-F238E27FC236}">
                <a16:creationId xmlns:a16="http://schemas.microsoft.com/office/drawing/2014/main" id="{CD509EA2-432A-7347-773F-C19659B3344F}"/>
              </a:ext>
            </a:extLst>
          </p:cNvPr>
          <p:cNvPicPr>
            <a:picLocks noChangeAspect="1"/>
          </p:cNvPicPr>
          <p:nvPr/>
        </p:nvPicPr>
        <p:blipFill>
          <a:blip r:embed="rId3"/>
          <a:stretch>
            <a:fillRect/>
          </a:stretch>
        </p:blipFill>
        <p:spPr>
          <a:xfrm>
            <a:off x="1143000" y="0"/>
            <a:ext cx="6858000" cy="6858000"/>
          </a:xfrm>
          <a:prstGeom prst="rect">
            <a:avLst/>
          </a:prstGeom>
        </p:spPr>
      </p:pic>
      <p:sp>
        <p:nvSpPr>
          <p:cNvPr id="7" name="CuadroTexto 6">
            <a:extLst>
              <a:ext uri="{FF2B5EF4-FFF2-40B4-BE49-F238E27FC236}">
                <a16:creationId xmlns:a16="http://schemas.microsoft.com/office/drawing/2014/main" id="{0E96FA3D-2667-046A-A585-B1293303F52A}"/>
              </a:ext>
            </a:extLst>
          </p:cNvPr>
          <p:cNvSpPr txBox="1"/>
          <p:nvPr/>
        </p:nvSpPr>
        <p:spPr>
          <a:xfrm>
            <a:off x="2155573" y="430540"/>
            <a:ext cx="7245424" cy="523220"/>
          </a:xfrm>
          <a:prstGeom prst="rect">
            <a:avLst/>
          </a:prstGeom>
          <a:noFill/>
        </p:spPr>
        <p:txBody>
          <a:bodyPr wrap="square" rtlCol="0">
            <a:spAutoFit/>
          </a:bodyPr>
          <a:lstStyle/>
          <a:p>
            <a:r>
              <a:rPr lang="es-ES" sz="2800" b="1" dirty="0">
                <a:latin typeface="Georgia Pro Light" panose="02040302050405020303" pitchFamily="18" charset="0"/>
              </a:rPr>
              <a:t>CONTRATOS FORMATIVOS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B7994-75AE-2B80-DB41-D3F7ECDD75A2}"/>
            </a:ext>
          </a:extLst>
        </p:cNvPr>
        <p:cNvGrpSpPr/>
        <p:nvPr/>
      </p:nvGrpSpPr>
      <p:grpSpPr>
        <a:xfrm>
          <a:off x="0" y="0"/>
          <a:ext cx="0" cy="0"/>
          <a:chOff x="0" y="0"/>
          <a:chExt cx="0" cy="0"/>
        </a:xfrm>
      </p:grpSpPr>
      <p:sp>
        <p:nvSpPr>
          <p:cNvPr id="5123" name="2 Marcador de contenido">
            <a:extLst>
              <a:ext uri="{FF2B5EF4-FFF2-40B4-BE49-F238E27FC236}">
                <a16:creationId xmlns:a16="http://schemas.microsoft.com/office/drawing/2014/main" id="{5532A816-E546-E050-09E9-F5C36CF23FDC}"/>
              </a:ext>
            </a:extLst>
          </p:cNvPr>
          <p:cNvSpPr>
            <a:spLocks noGrp="1"/>
          </p:cNvSpPr>
          <p:nvPr>
            <p:ph idx="1"/>
          </p:nvPr>
        </p:nvSpPr>
        <p:spPr>
          <a:xfrm>
            <a:off x="1049693" y="2440974"/>
            <a:ext cx="5499535" cy="811042"/>
          </a:xfrm>
        </p:spPr>
        <p:txBody>
          <a:bodyPr/>
          <a:lstStyle/>
          <a:p>
            <a:pPr eaLnBrk="1" hangingPunct="1">
              <a:lnSpc>
                <a:spcPct val="150000"/>
              </a:lnSpc>
              <a:buFont typeface="Arial" panose="020B0604020202020204" pitchFamily="34" charset="0"/>
              <a:buNone/>
            </a:pPr>
            <a:endParaRPr lang="es-ES" altLang="es-ES" sz="2000" dirty="0"/>
          </a:p>
          <a:p>
            <a:pPr eaLnBrk="1" hangingPunct="1">
              <a:lnSpc>
                <a:spcPct val="150000"/>
              </a:lnSpc>
              <a:buFont typeface="Arial" panose="020B0604020202020204" pitchFamily="34" charset="0"/>
              <a:buNone/>
            </a:pPr>
            <a:endParaRPr lang="es-ES" altLang="es-ES" sz="2000" dirty="0"/>
          </a:p>
        </p:txBody>
      </p:sp>
      <p:sp>
        <p:nvSpPr>
          <p:cNvPr id="4102" name="CuadroTexto 5">
            <a:extLst>
              <a:ext uri="{FF2B5EF4-FFF2-40B4-BE49-F238E27FC236}">
                <a16:creationId xmlns:a16="http://schemas.microsoft.com/office/drawing/2014/main" id="{89D67A33-507C-A07A-EF83-206B87BD3301}"/>
              </a:ext>
            </a:extLst>
          </p:cNvPr>
          <p:cNvSpPr txBox="1">
            <a:spLocks noChangeArrowheads="1"/>
          </p:cNvSpPr>
          <p:nvPr/>
        </p:nvSpPr>
        <p:spPr bwMode="auto">
          <a:xfrm>
            <a:off x="1187624" y="1233528"/>
            <a:ext cx="6696744" cy="506292"/>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spcBef>
                <a:spcPct val="0"/>
              </a:spcBef>
              <a:buFont typeface="Arial" panose="020B0604020202020204" pitchFamily="34" charset="0"/>
              <a:buNone/>
              <a:defRPr/>
            </a:pPr>
            <a:r>
              <a:rPr lang="es-ES" sz="2000" b="0" i="0" dirty="0">
                <a:solidFill>
                  <a:srgbClr val="FF0000"/>
                </a:solidFill>
                <a:effectLst/>
                <a:latin typeface="Google Sans"/>
              </a:rPr>
              <a:t> </a:t>
            </a:r>
            <a:endParaRPr lang="es-ES" altLang="es-ES" sz="3600" dirty="0">
              <a:solidFill>
                <a:srgbClr val="FF0000"/>
              </a:solidFill>
              <a:latin typeface="+mn-lt"/>
            </a:endParaRPr>
          </a:p>
        </p:txBody>
      </p:sp>
      <p:sp>
        <p:nvSpPr>
          <p:cNvPr id="3" name="CuadroTexto 2">
            <a:extLst>
              <a:ext uri="{FF2B5EF4-FFF2-40B4-BE49-F238E27FC236}">
                <a16:creationId xmlns:a16="http://schemas.microsoft.com/office/drawing/2014/main" id="{FD69DFE0-E678-CEBA-1DD7-BE14C0CBB4F7}"/>
              </a:ext>
            </a:extLst>
          </p:cNvPr>
          <p:cNvSpPr txBox="1"/>
          <p:nvPr/>
        </p:nvSpPr>
        <p:spPr>
          <a:xfrm>
            <a:off x="1511660" y="4940573"/>
            <a:ext cx="6347860" cy="923330"/>
          </a:xfrm>
          <a:prstGeom prst="rect">
            <a:avLst/>
          </a:prstGeom>
          <a:noFill/>
        </p:spPr>
        <p:txBody>
          <a:bodyPr wrap="square">
            <a:spAutoFit/>
          </a:bodyPr>
          <a:lstStyle/>
          <a:p>
            <a:r>
              <a:rPr lang="es-ES" u="sng" dirty="0">
                <a:latin typeface="Georgia Pro Light" panose="02040302050405020303" pitchFamily="18" charset="0"/>
              </a:rPr>
              <a:t>CONTENIDO</a:t>
            </a:r>
            <a:endParaRPr lang="es-ES" b="0" i="0" u="sng" dirty="0">
              <a:effectLst/>
              <a:latin typeface="Georgia Pro Light" panose="02040302050405020303" pitchFamily="18" charset="0"/>
            </a:endParaRPr>
          </a:p>
          <a:p>
            <a:r>
              <a:rPr lang="es-ES" b="0" i="0" dirty="0">
                <a:effectLst/>
                <a:latin typeface="Georgia Pro Light" panose="02040302050405020303" pitchFamily="18" charset="0"/>
              </a:rPr>
              <a:t>Las partes pueden acordar cualquier cláusula que no sea contraria a la ley, a la moral o al orden público</a:t>
            </a:r>
            <a:r>
              <a:rPr lang="es-ES" dirty="0">
                <a:latin typeface="Georgia Pro Light" panose="02040302050405020303" pitchFamily="18" charset="0"/>
              </a:rPr>
              <a:t>.</a:t>
            </a:r>
          </a:p>
        </p:txBody>
      </p:sp>
      <p:pic>
        <p:nvPicPr>
          <p:cNvPr id="1026" name="Picture 2" descr="dibujado a mano doodle negocio contrato acuerdo acuerdo ...">
            <a:extLst>
              <a:ext uri="{FF2B5EF4-FFF2-40B4-BE49-F238E27FC236}">
                <a16:creationId xmlns:a16="http://schemas.microsoft.com/office/drawing/2014/main" id="{E9FFD980-AA6C-33AC-5AB0-2949A8826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193" y="-178017"/>
            <a:ext cx="4293096" cy="4293096"/>
          </a:xfrm>
          <a:prstGeom prst="rect">
            <a:avLst/>
          </a:prstGeom>
          <a:noFill/>
          <a:extLst>
            <a:ext uri="{909E8E84-426E-40DD-AFC4-6F175D3DCCD1}">
              <a14:hiddenFill xmlns:a14="http://schemas.microsoft.com/office/drawing/2010/main">
                <a:solidFill>
                  <a:srgbClr val="FFFFFF"/>
                </a:solidFill>
              </a14:hiddenFill>
            </a:ext>
          </a:extLst>
        </p:spPr>
      </p:pic>
      <p:sp>
        <p:nvSpPr>
          <p:cNvPr id="4" name="1 Título">
            <a:extLst>
              <a:ext uri="{FF2B5EF4-FFF2-40B4-BE49-F238E27FC236}">
                <a16:creationId xmlns:a16="http://schemas.microsoft.com/office/drawing/2014/main" id="{BA0D0125-FA31-9ACD-C585-5B3D134247B6}"/>
              </a:ext>
            </a:extLst>
          </p:cNvPr>
          <p:cNvSpPr txBox="1">
            <a:spLocks/>
          </p:cNvSpPr>
          <p:nvPr/>
        </p:nvSpPr>
        <p:spPr bwMode="auto">
          <a:xfrm>
            <a:off x="457200" y="274638"/>
            <a:ext cx="82296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s-ES" altLang="es-ES" sz="2000" b="1">
                <a:latin typeface="Arial Rounded MT Bold" panose="020F0704030504030204" pitchFamily="34" charset="0"/>
              </a:rPr>
              <a:t>1.- CONCEPTO CONTRATO </a:t>
            </a:r>
            <a:endParaRPr lang="es-ES" altLang="es-ES" sz="1200" dirty="0">
              <a:latin typeface="Arial Rounded MT Bold" panose="020F0704030504030204" pitchFamily="34" charset="0"/>
            </a:endParaRPr>
          </a:p>
        </p:txBody>
      </p:sp>
      <p:sp>
        <p:nvSpPr>
          <p:cNvPr id="5" name="CuadroTexto 4">
            <a:extLst>
              <a:ext uri="{FF2B5EF4-FFF2-40B4-BE49-F238E27FC236}">
                <a16:creationId xmlns:a16="http://schemas.microsoft.com/office/drawing/2014/main" id="{D519CBD4-8816-605C-40F8-60156B94D244}"/>
              </a:ext>
            </a:extLst>
          </p:cNvPr>
          <p:cNvSpPr txBox="1"/>
          <p:nvPr/>
        </p:nvSpPr>
        <p:spPr>
          <a:xfrm>
            <a:off x="1511660" y="3669597"/>
            <a:ext cx="6120680" cy="1015663"/>
          </a:xfrm>
          <a:prstGeom prst="rect">
            <a:avLst/>
          </a:prstGeom>
          <a:noFill/>
        </p:spPr>
        <p:txBody>
          <a:bodyPr wrap="square">
            <a:spAutoFit/>
          </a:bodyPr>
          <a:lstStyle/>
          <a:p>
            <a:r>
              <a:rPr lang="es-ES" sz="2000" dirty="0">
                <a:solidFill>
                  <a:srgbClr val="C00000"/>
                </a:solidFill>
                <a:latin typeface="Georgia Pro Light" panose="02040302050405020303" pitchFamily="18" charset="0"/>
              </a:rPr>
              <a:t>Acuerdo entre dos o más personas (o empresas) en el que se establecen </a:t>
            </a:r>
            <a:r>
              <a:rPr lang="es-ES" sz="2000" u="sng" dirty="0">
                <a:solidFill>
                  <a:srgbClr val="C00000"/>
                </a:solidFill>
                <a:latin typeface="Georgia Pro Light" panose="02040302050405020303" pitchFamily="18" charset="0"/>
              </a:rPr>
              <a:t>derechos y obligaciones que ambas partes se comprometen a cumplir</a:t>
            </a:r>
            <a:r>
              <a:rPr lang="es-ES" sz="2000" dirty="0">
                <a:solidFill>
                  <a:srgbClr val="C00000"/>
                </a:solidFill>
                <a:latin typeface="Georgia Pro Light" panose="02040302050405020303" pitchFamily="18" charset="0"/>
              </a:rPr>
              <a:t>. </a:t>
            </a:r>
          </a:p>
        </p:txBody>
      </p:sp>
    </p:spTree>
    <p:extLst>
      <p:ext uri="{BB962C8B-B14F-4D97-AF65-F5344CB8AC3E}">
        <p14:creationId xmlns:p14="http://schemas.microsoft.com/office/powerpoint/2010/main" val="3731005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F0855-F7CB-154B-BF6F-7B009C6C59CF}"/>
            </a:ext>
          </a:extLst>
        </p:cNvPr>
        <p:cNvGrpSpPr/>
        <p:nvPr/>
      </p:nvGrpSpPr>
      <p:grpSpPr>
        <a:xfrm>
          <a:off x="0" y="0"/>
          <a:ext cx="0" cy="0"/>
          <a:chOff x="0" y="0"/>
          <a:chExt cx="0" cy="0"/>
        </a:xfrm>
      </p:grpSpPr>
      <p:sp>
        <p:nvSpPr>
          <p:cNvPr id="27650" name="1 Título">
            <a:extLst>
              <a:ext uri="{FF2B5EF4-FFF2-40B4-BE49-F238E27FC236}">
                <a16:creationId xmlns:a16="http://schemas.microsoft.com/office/drawing/2014/main" id="{D07C3436-2873-0959-1F39-6845CA5B3E45}"/>
              </a:ext>
            </a:extLst>
          </p:cNvPr>
          <p:cNvSpPr>
            <a:spLocks noGrp="1"/>
          </p:cNvSpPr>
          <p:nvPr>
            <p:ph type="title"/>
          </p:nvPr>
        </p:nvSpPr>
        <p:spPr>
          <a:xfrm>
            <a:off x="457200" y="274638"/>
            <a:ext cx="8229600" cy="417512"/>
          </a:xfrm>
        </p:spPr>
        <p:txBody>
          <a:bodyPr/>
          <a:lstStyle/>
          <a:p>
            <a:pPr eaLnBrk="1" hangingPunct="1"/>
            <a:r>
              <a:rPr lang="es-ES" altLang="es-ES" sz="2400" b="1" dirty="0"/>
              <a:t>2.3 CONTRATOS FORMATIVOS   </a:t>
            </a:r>
            <a:r>
              <a:rPr lang="es-ES" altLang="es-ES" sz="1200" dirty="0"/>
              <a:t>Pág. 183</a:t>
            </a:r>
          </a:p>
        </p:txBody>
      </p:sp>
      <p:sp>
        <p:nvSpPr>
          <p:cNvPr id="22531" name="2 Marcador de contenido">
            <a:extLst>
              <a:ext uri="{FF2B5EF4-FFF2-40B4-BE49-F238E27FC236}">
                <a16:creationId xmlns:a16="http://schemas.microsoft.com/office/drawing/2014/main" id="{650B2437-4096-B42F-F4D9-EEDD858CAF4D}"/>
              </a:ext>
            </a:extLst>
          </p:cNvPr>
          <p:cNvSpPr>
            <a:spLocks noGrp="1"/>
          </p:cNvSpPr>
          <p:nvPr>
            <p:ph idx="1"/>
          </p:nvPr>
        </p:nvSpPr>
        <p:spPr>
          <a:xfrm>
            <a:off x="863601" y="1417638"/>
            <a:ext cx="7524824" cy="4895850"/>
          </a:xfrm>
        </p:spPr>
        <p:txBody>
          <a:bodyPr/>
          <a:lstStyle/>
          <a:p>
            <a:pPr marL="0" indent="0" eaLnBrk="1" hangingPunct="1">
              <a:buFont typeface="Arial" panose="020B0604020202020204" pitchFamily="34" charset="0"/>
              <a:buNone/>
              <a:defRPr/>
            </a:pPr>
            <a:r>
              <a:rPr lang="es-ES" altLang="es-ES" sz="2000" b="1" dirty="0"/>
              <a:t>Pretenden fomentar el empleo en jóvenes, su incorporación al mercado laboral:</a:t>
            </a:r>
          </a:p>
          <a:p>
            <a:pPr marL="0" indent="0" eaLnBrk="1" hangingPunct="1">
              <a:buFont typeface="Arial" panose="020B0604020202020204" pitchFamily="34" charset="0"/>
              <a:buNone/>
              <a:defRPr/>
            </a:pPr>
            <a:endParaRPr lang="es-ES" altLang="es-ES" sz="2000" dirty="0">
              <a:hlinkClick r:id="rId2" action="ppaction://hlinksldjump"/>
            </a:endParaRPr>
          </a:p>
          <a:p>
            <a:pPr eaLnBrk="1" hangingPunct="1">
              <a:buFont typeface="Courier New" panose="02070309020205020404" pitchFamily="49" charset="0"/>
              <a:buChar char="o"/>
              <a:defRPr/>
            </a:pPr>
            <a:r>
              <a:rPr lang="es-ES" altLang="es-ES" sz="2000" dirty="0">
                <a:hlinkClick r:id="rId3" action="ppaction://hlinksldjump"/>
              </a:rPr>
              <a:t>Formación en alternancia </a:t>
            </a:r>
            <a:endParaRPr lang="es-ES" altLang="es-ES" sz="2000" dirty="0"/>
          </a:p>
          <a:p>
            <a:pPr marL="0" indent="0" eaLnBrk="1" hangingPunct="1">
              <a:buFont typeface="Arial" panose="020B0604020202020204" pitchFamily="34" charset="0"/>
              <a:buNone/>
              <a:defRPr/>
            </a:pPr>
            <a:endParaRPr lang="es-ES" altLang="es-ES" sz="2000" dirty="0"/>
          </a:p>
          <a:p>
            <a:pPr eaLnBrk="1" hangingPunct="1">
              <a:buFont typeface="Courier New" panose="02070309020205020404" pitchFamily="49" charset="0"/>
              <a:buChar char="o"/>
              <a:defRPr/>
            </a:pPr>
            <a:r>
              <a:rPr lang="es-ES" altLang="es-ES" sz="2000" dirty="0"/>
              <a:t>Para la obtención de la práctica profesional</a:t>
            </a:r>
          </a:p>
        </p:txBody>
      </p:sp>
      <p:sp>
        <p:nvSpPr>
          <p:cNvPr id="4" name="3 Flecha curvada hacia la izquierda">
            <a:hlinkClick r:id="rId4" action="ppaction://hlinksldjump"/>
            <a:extLst>
              <a:ext uri="{FF2B5EF4-FFF2-40B4-BE49-F238E27FC236}">
                <a16:creationId xmlns:a16="http://schemas.microsoft.com/office/drawing/2014/main" id="{5D96180D-C1E8-D632-C633-4CC3CF12066E}"/>
              </a:ext>
            </a:extLst>
          </p:cNvPr>
          <p:cNvSpPr/>
          <p:nvPr/>
        </p:nvSpPr>
        <p:spPr>
          <a:xfrm>
            <a:off x="8686800" y="6453188"/>
            <a:ext cx="287338" cy="2159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solidFill>
                <a:schemeClr val="tx1"/>
              </a:solidFill>
            </a:endParaRPr>
          </a:p>
        </p:txBody>
      </p:sp>
      <p:sp>
        <p:nvSpPr>
          <p:cNvPr id="2" name="CuadroTexto 1">
            <a:extLst>
              <a:ext uri="{FF2B5EF4-FFF2-40B4-BE49-F238E27FC236}">
                <a16:creationId xmlns:a16="http://schemas.microsoft.com/office/drawing/2014/main" id="{51DADD4A-221E-52A7-12A6-08C506A409F5}"/>
              </a:ext>
            </a:extLst>
          </p:cNvPr>
          <p:cNvSpPr txBox="1"/>
          <p:nvPr/>
        </p:nvSpPr>
        <p:spPr>
          <a:xfrm>
            <a:off x="0" y="-14288"/>
            <a:ext cx="863600" cy="288926"/>
          </a:xfrm>
          <a:prstGeom prst="rect">
            <a:avLst/>
          </a:prstGeom>
          <a:solidFill>
            <a:schemeClr val="accent5">
              <a:lumMod val="20000"/>
              <a:lumOff val="80000"/>
            </a:schemeClr>
          </a:solidFill>
          <a:ln>
            <a:solidFill>
              <a:schemeClr val="accent1"/>
            </a:solidFill>
          </a:ln>
        </p:spPr>
        <p:txBody>
          <a:bodyPr>
            <a:spAutoFit/>
          </a:bodyPr>
          <a:lstStyle/>
          <a:p>
            <a:pPr>
              <a:defRPr/>
            </a:pPr>
            <a:r>
              <a:rPr lang="es-ES" sz="1200" dirty="0"/>
              <a:t>ET art. 11</a:t>
            </a:r>
          </a:p>
        </p:txBody>
      </p:sp>
      <p:pic>
        <p:nvPicPr>
          <p:cNvPr id="27654" name="Imagen 2">
            <a:extLst>
              <a:ext uri="{FF2B5EF4-FFF2-40B4-BE49-F238E27FC236}">
                <a16:creationId xmlns:a16="http://schemas.microsoft.com/office/drawing/2014/main" id="{3660F7BD-4088-0B04-DAFD-EDA0C41DF2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4077072"/>
            <a:ext cx="38481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A83907B6-AEB4-7117-5864-CC8CDF4C187C}"/>
              </a:ext>
            </a:extLst>
          </p:cNvPr>
          <p:cNvSpPr txBox="1"/>
          <p:nvPr/>
        </p:nvSpPr>
        <p:spPr>
          <a:xfrm>
            <a:off x="0" y="274638"/>
            <a:ext cx="936625" cy="277812"/>
          </a:xfrm>
          <a:prstGeom prst="rect">
            <a:avLst/>
          </a:prstGeom>
          <a:solidFill>
            <a:schemeClr val="accent6">
              <a:lumMod val="20000"/>
              <a:lumOff val="80000"/>
            </a:schemeClr>
          </a:solidFill>
          <a:ln>
            <a:solidFill>
              <a:schemeClr val="accent6"/>
            </a:solidFill>
          </a:ln>
        </p:spPr>
        <p:txBody>
          <a:bodyPr>
            <a:spAutoFit/>
          </a:bodyPr>
          <a:lstStyle/>
          <a:p>
            <a:pPr>
              <a:defRPr/>
            </a:pPr>
            <a:r>
              <a:rPr lang="es-ES" sz="1200" dirty="0"/>
              <a:t>CM art. 41</a:t>
            </a:r>
          </a:p>
        </p:txBody>
      </p:sp>
    </p:spTree>
    <p:extLst>
      <p:ext uri="{BB962C8B-B14F-4D97-AF65-F5344CB8AC3E}">
        <p14:creationId xmlns:p14="http://schemas.microsoft.com/office/powerpoint/2010/main" val="2836265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102" name="Rectangle 4609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Título">
            <a:extLst>
              <a:ext uri="{FF2B5EF4-FFF2-40B4-BE49-F238E27FC236}">
                <a16:creationId xmlns:a16="http://schemas.microsoft.com/office/drawing/2014/main" id="{E673A2DA-5C2D-BB47-C8DE-FE350E9F204B}"/>
              </a:ext>
            </a:extLst>
          </p:cNvPr>
          <p:cNvSpPr>
            <a:spLocks noGrp="1"/>
          </p:cNvSpPr>
          <p:nvPr>
            <p:ph type="title"/>
          </p:nvPr>
        </p:nvSpPr>
        <p:spPr>
          <a:xfrm>
            <a:off x="4864652" y="332656"/>
            <a:ext cx="3630007" cy="1807305"/>
          </a:xfrm>
        </p:spPr>
        <p:txBody>
          <a:bodyPr vert="horz" lIns="91440" tIns="45720" rIns="91440" bIns="45720" rtlCol="0" anchor="ctr">
            <a:normAutofit/>
          </a:bodyPr>
          <a:lstStyle/>
          <a:p>
            <a:pPr algn="l" eaLnBrk="1" hangingPunct="1">
              <a:lnSpc>
                <a:spcPct val="90000"/>
              </a:lnSpc>
            </a:pPr>
            <a:r>
              <a:rPr lang="en-US" altLang="es-ES" sz="2400" b="1" dirty="0"/>
              <a:t>CONTRATO DE FORMACIÓN EN ALTERNANCIA </a:t>
            </a:r>
            <a:r>
              <a:rPr lang="en-US" altLang="es-ES" sz="2000" dirty="0" err="1"/>
              <a:t>pág</a:t>
            </a:r>
            <a:r>
              <a:rPr lang="en-US" altLang="es-ES" sz="2000" dirty="0"/>
              <a:t>. 183</a:t>
            </a:r>
            <a:endParaRPr lang="en-US" altLang="es-ES" sz="2400" dirty="0"/>
          </a:p>
        </p:txBody>
      </p:sp>
      <p:pic>
        <p:nvPicPr>
          <p:cNvPr id="46082" name="Picture 2" descr="El sector de la tecnología demanda referentes femeninos | TECNOLOGÍA |  ComputerWorld">
            <a:extLst>
              <a:ext uri="{FF2B5EF4-FFF2-40B4-BE49-F238E27FC236}">
                <a16:creationId xmlns:a16="http://schemas.microsoft.com/office/drawing/2014/main" id="{CAADF316-5B2B-4C10-FD22-E39F95F536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097" r="23276"/>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6BDC27D5-6A4C-568A-3978-28A5AF886AE0}"/>
              </a:ext>
            </a:extLst>
          </p:cNvPr>
          <p:cNvSpPr txBox="1"/>
          <p:nvPr/>
        </p:nvSpPr>
        <p:spPr>
          <a:xfrm>
            <a:off x="4864652" y="2276872"/>
            <a:ext cx="3630007" cy="3843666"/>
          </a:xfrm>
          <a:prstGeom prst="rect">
            <a:avLst/>
          </a:prstGeom>
        </p:spPr>
        <p:txBody>
          <a:bodyPr vert="horz" lIns="91440" tIns="45720" rIns="91440" bIns="45720" rtlCol="0">
            <a:normAutofit fontScale="92500" lnSpcReduction="20000"/>
          </a:bodyPr>
          <a:lstStyle/>
          <a:p>
            <a:pPr algn="just" eaLnBrk="1" hangingPunct="1">
              <a:lnSpc>
                <a:spcPct val="90000"/>
              </a:lnSpc>
              <a:spcAft>
                <a:spcPts val="600"/>
              </a:spcAft>
            </a:pPr>
            <a:r>
              <a:rPr lang="en-US" sz="2000" dirty="0" err="1">
                <a:latin typeface="+mn-lt"/>
                <a:cs typeface="+mn-cs"/>
              </a:rPr>
              <a:t>Finalidad</a:t>
            </a:r>
            <a:r>
              <a:rPr lang="en-US" sz="2000" dirty="0">
                <a:latin typeface="+mn-lt"/>
                <a:cs typeface="+mn-cs"/>
              </a:rPr>
              <a:t>: </a:t>
            </a:r>
            <a:r>
              <a:rPr lang="en-US" sz="2000" b="1" dirty="0" err="1">
                <a:latin typeface="+mn-lt"/>
                <a:cs typeface="+mn-cs"/>
              </a:rPr>
              <a:t>compatibilizar</a:t>
            </a:r>
            <a:r>
              <a:rPr lang="en-US" sz="2000" b="1" dirty="0">
                <a:latin typeface="+mn-lt"/>
                <a:cs typeface="+mn-cs"/>
              </a:rPr>
              <a:t> un </a:t>
            </a:r>
            <a:r>
              <a:rPr lang="en-US" sz="2000" b="1" dirty="0" err="1">
                <a:latin typeface="+mn-lt"/>
                <a:cs typeface="+mn-cs"/>
              </a:rPr>
              <a:t>trabajo</a:t>
            </a:r>
            <a:r>
              <a:rPr lang="en-US" sz="2000" b="1" dirty="0">
                <a:latin typeface="+mn-lt"/>
                <a:cs typeface="+mn-cs"/>
              </a:rPr>
              <a:t> con </a:t>
            </a:r>
            <a:r>
              <a:rPr lang="en-US" sz="2000" b="1" dirty="0" err="1">
                <a:latin typeface="+mn-lt"/>
                <a:cs typeface="+mn-cs"/>
              </a:rPr>
              <a:t>una</a:t>
            </a:r>
            <a:r>
              <a:rPr lang="en-US" sz="2000" b="1" dirty="0">
                <a:latin typeface="+mn-lt"/>
                <a:cs typeface="+mn-cs"/>
              </a:rPr>
              <a:t> </a:t>
            </a:r>
            <a:r>
              <a:rPr lang="en-US" sz="2000" b="1" dirty="0" err="1">
                <a:latin typeface="+mn-lt"/>
                <a:cs typeface="+mn-cs"/>
              </a:rPr>
              <a:t>formación</a:t>
            </a:r>
            <a:r>
              <a:rPr lang="en-US" sz="2000" b="1" dirty="0">
                <a:latin typeface="+mn-lt"/>
                <a:cs typeface="+mn-cs"/>
              </a:rPr>
              <a:t>.</a:t>
            </a:r>
          </a:p>
          <a:p>
            <a:pPr algn="just" eaLnBrk="1" hangingPunct="1">
              <a:lnSpc>
                <a:spcPct val="90000"/>
              </a:lnSpc>
              <a:spcAft>
                <a:spcPts val="600"/>
              </a:spcAft>
            </a:pPr>
            <a:endParaRPr lang="en-US" sz="2000" b="1" dirty="0">
              <a:latin typeface="+mn-lt"/>
              <a:cs typeface="+mn-cs"/>
            </a:endParaRPr>
          </a:p>
          <a:p>
            <a:pPr algn="just" eaLnBrk="1" hangingPunct="1">
              <a:lnSpc>
                <a:spcPct val="90000"/>
              </a:lnSpc>
              <a:spcAft>
                <a:spcPts val="600"/>
              </a:spcAft>
            </a:pPr>
            <a:r>
              <a:rPr lang="en-US" sz="2000" dirty="0">
                <a:latin typeface="+mn-lt"/>
                <a:cs typeface="+mn-cs"/>
              </a:rPr>
              <a:t>Se </a:t>
            </a:r>
            <a:r>
              <a:rPr lang="en-US" sz="2000" dirty="0" err="1">
                <a:latin typeface="+mn-lt"/>
                <a:cs typeface="+mn-cs"/>
              </a:rPr>
              <a:t>realiza</a:t>
            </a:r>
            <a:r>
              <a:rPr lang="en-US" sz="2000" dirty="0">
                <a:latin typeface="+mn-lt"/>
                <a:cs typeface="+mn-cs"/>
              </a:rPr>
              <a:t> </a:t>
            </a:r>
            <a:r>
              <a:rPr lang="en-US" sz="2000" dirty="0" err="1">
                <a:latin typeface="+mn-lt"/>
                <a:cs typeface="+mn-cs"/>
              </a:rPr>
              <a:t>por</a:t>
            </a:r>
            <a:r>
              <a:rPr lang="en-US" sz="2000" dirty="0">
                <a:latin typeface="+mn-lt"/>
                <a:cs typeface="+mn-cs"/>
              </a:rPr>
              <a:t> </a:t>
            </a:r>
            <a:r>
              <a:rPr lang="en-US" sz="2000" b="1" dirty="0" err="1">
                <a:latin typeface="+mn-lt"/>
                <a:cs typeface="+mn-cs"/>
              </a:rPr>
              <a:t>escrito</a:t>
            </a:r>
            <a:r>
              <a:rPr lang="en-US" sz="2000" dirty="0">
                <a:latin typeface="+mn-lt"/>
                <a:cs typeface="+mn-cs"/>
              </a:rPr>
              <a:t>, </a:t>
            </a:r>
            <a:r>
              <a:rPr lang="en-US" sz="2000" dirty="0" err="1">
                <a:latin typeface="+mn-lt"/>
                <a:cs typeface="+mn-cs"/>
              </a:rPr>
              <a:t>incluyendo</a:t>
            </a:r>
            <a:r>
              <a:rPr lang="en-US" sz="2000" dirty="0">
                <a:latin typeface="+mn-lt"/>
                <a:cs typeface="+mn-cs"/>
              </a:rPr>
              <a:t> un plan </a:t>
            </a:r>
            <a:r>
              <a:rPr lang="en-US" sz="2000" dirty="0" err="1">
                <a:latin typeface="+mn-lt"/>
                <a:cs typeface="+mn-cs"/>
              </a:rPr>
              <a:t>formativo</a:t>
            </a:r>
            <a:r>
              <a:rPr lang="en-US" sz="2000" dirty="0">
                <a:latin typeface="+mn-lt"/>
                <a:cs typeface="+mn-cs"/>
              </a:rPr>
              <a:t> individual y </a:t>
            </a:r>
            <a:r>
              <a:rPr lang="en-US" sz="2000" dirty="0" err="1">
                <a:latin typeface="+mn-lt"/>
                <a:cs typeface="+mn-cs"/>
              </a:rPr>
              <a:t>actividades</a:t>
            </a:r>
            <a:r>
              <a:rPr lang="en-US" sz="2000" dirty="0">
                <a:latin typeface="+mn-lt"/>
                <a:cs typeface="+mn-cs"/>
              </a:rPr>
              <a:t> de </a:t>
            </a:r>
            <a:r>
              <a:rPr lang="en-US" sz="2000" dirty="0" err="1">
                <a:latin typeface="+mn-lt"/>
                <a:cs typeface="+mn-cs"/>
              </a:rPr>
              <a:t>tutoría</a:t>
            </a:r>
            <a:r>
              <a:rPr lang="en-US" sz="2000" dirty="0">
                <a:latin typeface="+mn-lt"/>
                <a:cs typeface="+mn-cs"/>
              </a:rPr>
              <a:t>.</a:t>
            </a:r>
          </a:p>
          <a:p>
            <a:pPr algn="just" eaLnBrk="1" hangingPunct="1">
              <a:lnSpc>
                <a:spcPct val="90000"/>
              </a:lnSpc>
              <a:spcAft>
                <a:spcPts val="600"/>
              </a:spcAft>
            </a:pPr>
            <a:endParaRPr lang="en-US" altLang="es-ES" sz="2000" b="1" i="1" dirty="0">
              <a:latin typeface="+mn-lt"/>
              <a:cs typeface="+mn-cs"/>
            </a:endParaRPr>
          </a:p>
          <a:p>
            <a:pPr algn="just" eaLnBrk="1" hangingPunct="1">
              <a:lnSpc>
                <a:spcPct val="90000"/>
              </a:lnSpc>
              <a:spcAft>
                <a:spcPts val="600"/>
              </a:spcAft>
            </a:pPr>
            <a:r>
              <a:rPr lang="en-US" altLang="es-ES" sz="2000" b="1" i="1" dirty="0" err="1">
                <a:latin typeface="+mn-lt"/>
                <a:cs typeface="+mn-cs"/>
              </a:rPr>
              <a:t>Requisitos</a:t>
            </a:r>
            <a:r>
              <a:rPr lang="en-US" altLang="es-ES" sz="2000" b="1" i="1" dirty="0">
                <a:latin typeface="+mn-lt"/>
                <a:cs typeface="+mn-cs"/>
              </a:rPr>
              <a:t>: </a:t>
            </a:r>
            <a:r>
              <a:rPr lang="en-US" altLang="es-ES" sz="2000" dirty="0">
                <a:highlight>
                  <a:srgbClr val="FFFF00"/>
                </a:highlight>
                <a:latin typeface="+mn-lt"/>
                <a:cs typeface="+mn-cs"/>
              </a:rPr>
              <a:t>“No </a:t>
            </a:r>
            <a:r>
              <a:rPr lang="en-US" altLang="es-ES" sz="2000" dirty="0" err="1">
                <a:highlight>
                  <a:srgbClr val="FFFF00"/>
                </a:highlight>
                <a:latin typeface="+mn-lt"/>
                <a:cs typeface="+mn-cs"/>
              </a:rPr>
              <a:t>tener</a:t>
            </a:r>
            <a:r>
              <a:rPr lang="en-US" altLang="es-ES" sz="2000" dirty="0">
                <a:highlight>
                  <a:srgbClr val="FFFF00"/>
                </a:highlight>
                <a:latin typeface="+mn-lt"/>
                <a:cs typeface="+mn-cs"/>
              </a:rPr>
              <a:t> </a:t>
            </a:r>
            <a:r>
              <a:rPr lang="en-US" altLang="es-ES" sz="2000" dirty="0" err="1">
                <a:highlight>
                  <a:srgbClr val="FFFF00"/>
                </a:highlight>
                <a:latin typeface="+mn-lt"/>
                <a:cs typeface="+mn-cs"/>
              </a:rPr>
              <a:t>formación</a:t>
            </a:r>
            <a:r>
              <a:rPr lang="en-US" altLang="es-ES" sz="2000" dirty="0">
                <a:highlight>
                  <a:srgbClr val="FFFF00"/>
                </a:highlight>
                <a:latin typeface="+mn-lt"/>
                <a:cs typeface="+mn-cs"/>
              </a:rPr>
              <a:t>”.</a:t>
            </a:r>
          </a:p>
          <a:p>
            <a:pPr algn="just" eaLnBrk="1" hangingPunct="1">
              <a:lnSpc>
                <a:spcPct val="90000"/>
              </a:lnSpc>
              <a:spcAft>
                <a:spcPts val="600"/>
              </a:spcAft>
            </a:pPr>
            <a:r>
              <a:rPr lang="en-US" altLang="es-ES" sz="2000" dirty="0">
                <a:latin typeface="+mn-lt"/>
                <a:cs typeface="+mn-cs"/>
              </a:rPr>
              <a:t>No </a:t>
            </a:r>
            <a:r>
              <a:rPr lang="en-US" altLang="es-ES" sz="2000" dirty="0" err="1">
                <a:latin typeface="+mn-lt"/>
                <a:cs typeface="+mn-cs"/>
              </a:rPr>
              <a:t>haber</a:t>
            </a:r>
            <a:r>
              <a:rPr lang="en-US" altLang="es-ES" sz="2000" dirty="0">
                <a:latin typeface="+mn-lt"/>
                <a:cs typeface="+mn-cs"/>
              </a:rPr>
              <a:t> </a:t>
            </a:r>
            <a:r>
              <a:rPr lang="en-US" altLang="es-ES" sz="2000" dirty="0" err="1">
                <a:latin typeface="+mn-lt"/>
                <a:cs typeface="+mn-cs"/>
              </a:rPr>
              <a:t>trabajado</a:t>
            </a:r>
            <a:r>
              <a:rPr lang="en-US" altLang="es-ES" sz="2000" dirty="0">
                <a:latin typeface="+mn-lt"/>
                <a:cs typeface="+mn-cs"/>
              </a:rPr>
              <a:t> </a:t>
            </a:r>
            <a:r>
              <a:rPr lang="en-US" altLang="es-ES" sz="2000" dirty="0" err="1">
                <a:latin typeface="+mn-lt"/>
                <a:cs typeface="+mn-cs"/>
              </a:rPr>
              <a:t>en</a:t>
            </a:r>
            <a:r>
              <a:rPr lang="en-US" altLang="es-ES" sz="2000" dirty="0">
                <a:latin typeface="+mn-lt"/>
                <a:cs typeface="+mn-cs"/>
              </a:rPr>
              <a:t> </a:t>
            </a:r>
            <a:r>
              <a:rPr lang="en-US" altLang="es-ES" sz="2000" dirty="0" err="1">
                <a:latin typeface="+mn-lt"/>
                <a:cs typeface="+mn-cs"/>
              </a:rPr>
              <a:t>esa</a:t>
            </a:r>
            <a:r>
              <a:rPr lang="en-US" altLang="es-ES" sz="2000" dirty="0">
                <a:latin typeface="+mn-lt"/>
                <a:cs typeface="+mn-cs"/>
              </a:rPr>
              <a:t> </a:t>
            </a:r>
            <a:r>
              <a:rPr lang="en-US" altLang="es-ES" sz="2000" dirty="0" err="1">
                <a:latin typeface="+mn-lt"/>
                <a:cs typeface="+mn-cs"/>
              </a:rPr>
              <a:t>empresa</a:t>
            </a:r>
            <a:r>
              <a:rPr lang="en-US" altLang="es-ES" sz="2000" dirty="0">
                <a:latin typeface="+mn-lt"/>
                <a:cs typeface="+mn-cs"/>
              </a:rPr>
              <a:t> </a:t>
            </a:r>
            <a:r>
              <a:rPr lang="en-US" altLang="es-ES" sz="2000" dirty="0" err="1">
                <a:latin typeface="+mn-lt"/>
                <a:cs typeface="+mn-cs"/>
              </a:rPr>
              <a:t>por</a:t>
            </a:r>
            <a:r>
              <a:rPr lang="en-US" altLang="es-ES" sz="2000" dirty="0">
                <a:latin typeface="+mn-lt"/>
                <a:cs typeface="+mn-cs"/>
              </a:rPr>
              <a:t> </a:t>
            </a:r>
            <a:r>
              <a:rPr lang="en-US" altLang="es-ES" sz="2000" dirty="0" err="1">
                <a:latin typeface="+mn-lt"/>
                <a:cs typeface="+mn-cs"/>
              </a:rPr>
              <a:t>más</a:t>
            </a:r>
            <a:r>
              <a:rPr lang="en-US" altLang="es-ES" sz="2000" dirty="0">
                <a:latin typeface="+mn-lt"/>
                <a:cs typeface="+mn-cs"/>
              </a:rPr>
              <a:t> de 6 meses. </a:t>
            </a:r>
          </a:p>
          <a:p>
            <a:pPr algn="just" eaLnBrk="1" hangingPunct="1">
              <a:lnSpc>
                <a:spcPct val="90000"/>
              </a:lnSpc>
              <a:spcAft>
                <a:spcPts val="600"/>
              </a:spcAft>
            </a:pPr>
            <a:endParaRPr lang="en-US" altLang="es-ES" sz="2000" b="1" i="1" dirty="0">
              <a:latin typeface="+mn-lt"/>
              <a:cs typeface="+mn-cs"/>
            </a:endParaRPr>
          </a:p>
          <a:p>
            <a:pPr algn="just" eaLnBrk="1" hangingPunct="1">
              <a:lnSpc>
                <a:spcPct val="90000"/>
              </a:lnSpc>
              <a:spcAft>
                <a:spcPts val="600"/>
              </a:spcAft>
            </a:pPr>
            <a:r>
              <a:rPr lang="en-US" altLang="es-ES" sz="2000" b="1" i="1" dirty="0" err="1">
                <a:latin typeface="+mn-lt"/>
                <a:cs typeface="+mn-cs"/>
              </a:rPr>
              <a:t>Duración</a:t>
            </a:r>
            <a:r>
              <a:rPr lang="en-US" altLang="es-ES" sz="2000" b="1" i="1" dirty="0">
                <a:latin typeface="+mn-lt"/>
                <a:cs typeface="+mn-cs"/>
              </a:rPr>
              <a:t>: </a:t>
            </a:r>
            <a:r>
              <a:rPr lang="en-US" altLang="es-ES" sz="2000" dirty="0">
                <a:latin typeface="+mn-lt"/>
                <a:cs typeface="+mn-cs"/>
              </a:rPr>
              <a:t>La </a:t>
            </a:r>
            <a:r>
              <a:rPr lang="en-US" altLang="es-ES" sz="2000" dirty="0" err="1">
                <a:latin typeface="+mn-lt"/>
                <a:cs typeface="+mn-cs"/>
              </a:rPr>
              <a:t>prevista</a:t>
            </a:r>
            <a:r>
              <a:rPr lang="en-US" altLang="es-ES" sz="2000" dirty="0">
                <a:latin typeface="+mn-lt"/>
                <a:cs typeface="+mn-cs"/>
              </a:rPr>
              <a:t> </a:t>
            </a:r>
            <a:r>
              <a:rPr lang="en-US" altLang="es-ES" sz="2000" dirty="0" err="1">
                <a:latin typeface="+mn-lt"/>
                <a:cs typeface="+mn-cs"/>
              </a:rPr>
              <a:t>en</a:t>
            </a:r>
            <a:r>
              <a:rPr lang="en-US" altLang="es-ES" sz="2000" dirty="0">
                <a:latin typeface="+mn-lt"/>
                <a:cs typeface="+mn-cs"/>
              </a:rPr>
              <a:t> </a:t>
            </a:r>
            <a:r>
              <a:rPr lang="en-US" altLang="es-ES" sz="2000" dirty="0" err="1">
                <a:latin typeface="+mn-lt"/>
                <a:cs typeface="+mn-cs"/>
              </a:rPr>
              <a:t>el</a:t>
            </a:r>
            <a:r>
              <a:rPr lang="en-US" altLang="es-ES" sz="2000" dirty="0">
                <a:latin typeface="+mn-lt"/>
                <a:cs typeface="+mn-cs"/>
              </a:rPr>
              <a:t> plan </a:t>
            </a:r>
            <a:r>
              <a:rPr lang="en-US" altLang="es-ES" sz="2000" dirty="0" err="1">
                <a:latin typeface="+mn-lt"/>
                <a:cs typeface="+mn-cs"/>
              </a:rPr>
              <a:t>formativo</a:t>
            </a:r>
            <a:r>
              <a:rPr lang="en-US" altLang="es-ES" sz="2000" dirty="0">
                <a:latin typeface="+mn-lt"/>
                <a:cs typeface="+mn-cs"/>
              </a:rPr>
              <a:t> con un </a:t>
            </a:r>
            <a:r>
              <a:rPr lang="en-US" altLang="es-ES" sz="2000" dirty="0" err="1">
                <a:latin typeface="+mn-lt"/>
                <a:cs typeface="+mn-cs"/>
              </a:rPr>
              <a:t>mínimo</a:t>
            </a:r>
            <a:r>
              <a:rPr lang="en-US" altLang="es-ES" sz="2000" dirty="0">
                <a:latin typeface="+mn-lt"/>
                <a:cs typeface="+mn-cs"/>
              </a:rPr>
              <a:t> de 3 meses y </a:t>
            </a:r>
            <a:r>
              <a:rPr lang="en-US" altLang="es-ES" sz="2000" dirty="0" err="1">
                <a:latin typeface="+mn-lt"/>
                <a:cs typeface="+mn-cs"/>
              </a:rPr>
              <a:t>máximo</a:t>
            </a:r>
            <a:r>
              <a:rPr lang="en-US" altLang="es-ES" sz="2000" dirty="0">
                <a:latin typeface="+mn-lt"/>
                <a:cs typeface="+mn-cs"/>
              </a:rPr>
              <a:t> de 2 </a:t>
            </a:r>
            <a:r>
              <a:rPr lang="en-US" altLang="es-ES" sz="2000" dirty="0" err="1">
                <a:latin typeface="+mn-lt"/>
                <a:cs typeface="+mn-cs"/>
              </a:rPr>
              <a:t>años</a:t>
            </a:r>
            <a:r>
              <a:rPr lang="en-US" altLang="es-ES" sz="2000" dirty="0">
                <a:latin typeface="+mn-lt"/>
                <a:cs typeface="+mn-cs"/>
              </a:rPr>
              <a:t>. </a:t>
            </a:r>
          </a:p>
          <a:p>
            <a:pPr indent="-228600" algn="just" eaLnBrk="1" hangingPunct="1">
              <a:lnSpc>
                <a:spcPct val="90000"/>
              </a:lnSpc>
              <a:spcAft>
                <a:spcPts val="600"/>
              </a:spcAft>
              <a:buFont typeface="Arial" panose="020B0604020202020204" pitchFamily="34" charset="0"/>
              <a:buChar char="•"/>
            </a:pPr>
            <a:endParaRPr lang="en-US" sz="2000" dirty="0">
              <a:latin typeface="+mn-lt"/>
              <a:cs typeface="+mn-cs"/>
            </a:endParaRPr>
          </a:p>
        </p:txBody>
      </p:sp>
    </p:spTree>
    <p:extLst>
      <p:ext uri="{BB962C8B-B14F-4D97-AF65-F5344CB8AC3E}">
        <p14:creationId xmlns:p14="http://schemas.microsoft.com/office/powerpoint/2010/main" val="4010804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1 Título">
            <a:extLst>
              <a:ext uri="{FF2B5EF4-FFF2-40B4-BE49-F238E27FC236}">
                <a16:creationId xmlns:a16="http://schemas.microsoft.com/office/drawing/2014/main" id="{CD0EDA51-6CD7-59F1-A8A0-E1DE0B65B223}"/>
              </a:ext>
            </a:extLst>
          </p:cNvPr>
          <p:cNvSpPr>
            <a:spLocks noGrp="1"/>
          </p:cNvSpPr>
          <p:nvPr>
            <p:ph type="title"/>
          </p:nvPr>
        </p:nvSpPr>
        <p:spPr>
          <a:xfrm>
            <a:off x="457200" y="274638"/>
            <a:ext cx="8229600" cy="417512"/>
          </a:xfrm>
        </p:spPr>
        <p:txBody>
          <a:bodyPr/>
          <a:lstStyle/>
          <a:p>
            <a:pPr eaLnBrk="1" hangingPunct="1"/>
            <a:r>
              <a:rPr lang="es-ES" altLang="es-ES" sz="2000" b="1" dirty="0"/>
              <a:t>CONTRATO DE FORMACIÓN EN ALTERNANCIA        </a:t>
            </a:r>
            <a:r>
              <a:rPr lang="es-ES" altLang="es-ES" sz="1200" dirty="0"/>
              <a:t>pág. 183</a:t>
            </a:r>
          </a:p>
        </p:txBody>
      </p:sp>
      <p:sp>
        <p:nvSpPr>
          <p:cNvPr id="7" name="CuadroTexto 6">
            <a:extLst>
              <a:ext uri="{FF2B5EF4-FFF2-40B4-BE49-F238E27FC236}">
                <a16:creationId xmlns:a16="http://schemas.microsoft.com/office/drawing/2014/main" id="{961E7C35-5F0C-0724-3FEF-C981EA210906}"/>
              </a:ext>
            </a:extLst>
          </p:cNvPr>
          <p:cNvSpPr txBox="1"/>
          <p:nvPr/>
        </p:nvSpPr>
        <p:spPr>
          <a:xfrm>
            <a:off x="0" y="0"/>
            <a:ext cx="1403350" cy="276225"/>
          </a:xfrm>
          <a:prstGeom prst="rect">
            <a:avLst/>
          </a:prstGeom>
          <a:solidFill>
            <a:schemeClr val="accent5">
              <a:lumMod val="40000"/>
              <a:lumOff val="60000"/>
            </a:schemeClr>
          </a:solidFill>
          <a:ln>
            <a:solidFill>
              <a:schemeClr val="accent1"/>
            </a:solidFill>
          </a:ln>
        </p:spPr>
        <p:txBody>
          <a:bodyPr>
            <a:spAutoFit/>
          </a:bodyPr>
          <a:lstStyle/>
          <a:p>
            <a:pPr>
              <a:defRPr/>
            </a:pPr>
            <a:r>
              <a:rPr lang="es-ES" sz="1200" dirty="0">
                <a:hlinkClick r:id="rId2"/>
              </a:rPr>
              <a:t>Ministerio Empleo</a:t>
            </a:r>
            <a:endParaRPr lang="es-ES" sz="1200" dirty="0"/>
          </a:p>
        </p:txBody>
      </p:sp>
      <p:sp>
        <p:nvSpPr>
          <p:cNvPr id="2" name="CuadroTexto 1">
            <a:extLst>
              <a:ext uri="{FF2B5EF4-FFF2-40B4-BE49-F238E27FC236}">
                <a16:creationId xmlns:a16="http://schemas.microsoft.com/office/drawing/2014/main" id="{DAC6B106-AC8D-44E3-651C-16A94C8A9AFB}"/>
              </a:ext>
            </a:extLst>
          </p:cNvPr>
          <p:cNvSpPr txBox="1"/>
          <p:nvPr/>
        </p:nvSpPr>
        <p:spPr>
          <a:xfrm>
            <a:off x="4356100" y="4164013"/>
            <a:ext cx="4414838" cy="2308324"/>
          </a:xfrm>
          <a:prstGeom prst="rect">
            <a:avLst/>
          </a:prstGeom>
          <a:noFill/>
        </p:spPr>
        <p:txBody>
          <a:bodyPr>
            <a:spAutoFit/>
          </a:bodyPr>
          <a:lstStyle/>
          <a:p>
            <a:pPr>
              <a:buFont typeface="Arial" panose="020B0604020202020204" pitchFamily="34" charset="0"/>
              <a:buNone/>
              <a:defRPr/>
            </a:pPr>
            <a:endParaRPr lang="es-ES" altLang="es-ES" b="1" i="1" dirty="0">
              <a:latin typeface="+mn-lt"/>
            </a:endParaRPr>
          </a:p>
          <a:p>
            <a:pPr>
              <a:buFont typeface="Arial" panose="020B0604020202020204" pitchFamily="34" charset="0"/>
              <a:buNone/>
              <a:defRPr/>
            </a:pPr>
            <a:r>
              <a:rPr lang="es-ES" altLang="es-ES" b="1" i="1" dirty="0">
                <a:latin typeface="+mn-lt"/>
              </a:rPr>
              <a:t>Retribución: </a:t>
            </a:r>
          </a:p>
          <a:p>
            <a:pPr>
              <a:buFont typeface="Arial" panose="020B0604020202020204" pitchFamily="34" charset="0"/>
              <a:buNone/>
              <a:defRPr/>
            </a:pPr>
            <a:r>
              <a:rPr lang="es-ES" altLang="es-ES" dirty="0">
                <a:latin typeface="+mn-lt"/>
              </a:rPr>
              <a:t>Según convenio. No inferior al 60%, ni al 75% (primer y segundo año). </a:t>
            </a:r>
          </a:p>
          <a:p>
            <a:pPr>
              <a:buFont typeface="Arial" panose="020B0604020202020204" pitchFamily="34" charset="0"/>
              <a:buNone/>
              <a:defRPr/>
            </a:pPr>
            <a:endParaRPr lang="es-ES" altLang="es-ES" dirty="0">
              <a:latin typeface="+mn-lt"/>
            </a:endParaRPr>
          </a:p>
          <a:p>
            <a:pPr>
              <a:buFont typeface="Arial" panose="020B0604020202020204" pitchFamily="34" charset="0"/>
              <a:buNone/>
              <a:defRPr/>
            </a:pPr>
            <a:r>
              <a:rPr lang="es-ES" altLang="es-ES" dirty="0">
                <a:latin typeface="+mn-lt"/>
              </a:rPr>
              <a:t>No inferior al SMI en proporción tiempo trabajado.</a:t>
            </a:r>
          </a:p>
          <a:p>
            <a:pPr eaLnBrk="1" hangingPunct="1">
              <a:buFont typeface="Arial" panose="020B0604020202020204" pitchFamily="34" charset="0"/>
              <a:buNone/>
              <a:defRPr/>
            </a:pPr>
            <a:endParaRPr lang="es-ES" altLang="es-ES" dirty="0"/>
          </a:p>
        </p:txBody>
      </p:sp>
      <p:pic>
        <p:nvPicPr>
          <p:cNvPr id="28678" name="Imagen 1">
            <a:extLst>
              <a:ext uri="{FF2B5EF4-FFF2-40B4-BE49-F238E27FC236}">
                <a16:creationId xmlns:a16="http://schemas.microsoft.com/office/drawing/2014/main" id="{6D9603C8-BC01-9FF3-05AA-75369693C2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268760"/>
            <a:ext cx="3600846" cy="238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Imagen 2">
            <a:extLst>
              <a:ext uri="{FF2B5EF4-FFF2-40B4-BE49-F238E27FC236}">
                <a16:creationId xmlns:a16="http://schemas.microsoft.com/office/drawing/2014/main" id="{BB1081C3-D0E2-2A84-A18C-5C9DC0A12F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228" y="3966279"/>
            <a:ext cx="3610744" cy="240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B86337F0-E63C-A7B6-3FE0-35D2A9D5A3FA}"/>
              </a:ext>
            </a:extLst>
          </p:cNvPr>
          <p:cNvSpPr txBox="1"/>
          <p:nvPr/>
        </p:nvSpPr>
        <p:spPr>
          <a:xfrm>
            <a:off x="457200" y="1268760"/>
            <a:ext cx="3279775" cy="2585323"/>
          </a:xfrm>
          <a:prstGeom prst="rect">
            <a:avLst/>
          </a:prstGeom>
          <a:noFill/>
        </p:spPr>
        <p:txBody>
          <a:bodyPr wrap="square" rtlCol="0">
            <a:spAutoFit/>
          </a:bodyPr>
          <a:lstStyle/>
          <a:p>
            <a:pPr eaLnBrk="1" hangingPunct="1">
              <a:buFont typeface="Arial" panose="020B0604020202020204" pitchFamily="34" charset="0"/>
              <a:buNone/>
              <a:defRPr/>
            </a:pPr>
            <a:r>
              <a:rPr lang="es-ES" altLang="es-ES" sz="1800" b="1" dirty="0">
                <a:latin typeface="+mn-lt"/>
              </a:rPr>
              <a:t>Jornada: </a:t>
            </a:r>
            <a:r>
              <a:rPr lang="es-ES" altLang="es-ES" sz="1800" dirty="0">
                <a:latin typeface="+mn-lt"/>
              </a:rPr>
              <a:t>completa o parcial. </a:t>
            </a:r>
          </a:p>
          <a:p>
            <a:pPr eaLnBrk="1" hangingPunct="1">
              <a:buFont typeface="Arial" panose="020B0604020202020204" pitchFamily="34" charset="0"/>
              <a:buNone/>
              <a:defRPr/>
            </a:pPr>
            <a:r>
              <a:rPr lang="es-ES" altLang="es-ES" sz="1800" b="1" dirty="0">
                <a:latin typeface="+mn-lt"/>
              </a:rPr>
              <a:t>   65% el primer año. </a:t>
            </a:r>
          </a:p>
          <a:p>
            <a:pPr eaLnBrk="1" hangingPunct="1">
              <a:buFont typeface="Arial" panose="020B0604020202020204" pitchFamily="34" charset="0"/>
              <a:buNone/>
              <a:defRPr/>
            </a:pPr>
            <a:r>
              <a:rPr lang="es-ES" altLang="es-ES" sz="1800" b="1" dirty="0">
                <a:latin typeface="+mn-lt"/>
              </a:rPr>
              <a:t>   85% el segundo año. </a:t>
            </a:r>
          </a:p>
          <a:p>
            <a:pPr eaLnBrk="1" hangingPunct="1">
              <a:buFont typeface="Arial" panose="020B0604020202020204" pitchFamily="34" charset="0"/>
              <a:buNone/>
              <a:defRPr/>
            </a:pPr>
            <a:endParaRPr lang="es-ES" altLang="es-ES" sz="1800" dirty="0">
              <a:latin typeface="+mn-lt"/>
            </a:endParaRPr>
          </a:p>
          <a:p>
            <a:pPr eaLnBrk="1" hangingPunct="1">
              <a:buFont typeface="Arial" panose="020B0604020202020204" pitchFamily="34" charset="0"/>
              <a:buNone/>
              <a:defRPr/>
            </a:pPr>
            <a:r>
              <a:rPr lang="es-ES" altLang="es-ES" sz="1800" dirty="0">
                <a:latin typeface="+mn-lt"/>
              </a:rPr>
              <a:t>No podrán hacer horas extra, ni turnos, ni noches. </a:t>
            </a:r>
          </a:p>
          <a:p>
            <a:pPr eaLnBrk="1" hangingPunct="1">
              <a:buFont typeface="Arial" panose="020B0604020202020204" pitchFamily="34" charset="0"/>
              <a:buNone/>
              <a:defRPr/>
            </a:pPr>
            <a:endParaRPr lang="es-ES" altLang="es-ES" dirty="0">
              <a:latin typeface="+mn-lt"/>
            </a:endParaRPr>
          </a:p>
          <a:p>
            <a:pPr eaLnBrk="1" hangingPunct="1">
              <a:buFont typeface="Arial" panose="020B0604020202020204" pitchFamily="34" charset="0"/>
              <a:buNone/>
              <a:defRPr/>
            </a:pPr>
            <a:r>
              <a:rPr lang="es-ES" altLang="es-ES" sz="1800" dirty="0">
                <a:latin typeface="+mn-lt"/>
              </a:rPr>
              <a:t>No tienen periodo de prueba.</a:t>
            </a:r>
          </a:p>
          <a:p>
            <a:endParaRPr lang="es-E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1 Título">
            <a:extLst>
              <a:ext uri="{FF2B5EF4-FFF2-40B4-BE49-F238E27FC236}">
                <a16:creationId xmlns:a16="http://schemas.microsoft.com/office/drawing/2014/main" id="{A5EF120C-99B6-24AF-8776-3ACC93EA79A1}"/>
              </a:ext>
            </a:extLst>
          </p:cNvPr>
          <p:cNvSpPr>
            <a:spLocks noGrp="1"/>
          </p:cNvSpPr>
          <p:nvPr>
            <p:ph type="title"/>
          </p:nvPr>
        </p:nvSpPr>
        <p:spPr>
          <a:xfrm>
            <a:off x="457200" y="476672"/>
            <a:ext cx="8229600" cy="201612"/>
          </a:xfrm>
        </p:spPr>
        <p:txBody>
          <a:bodyPr/>
          <a:lstStyle/>
          <a:p>
            <a:pPr eaLnBrk="1" hangingPunct="1"/>
            <a:r>
              <a:rPr lang="es-ES" altLang="es-ES" sz="2400" b="1" dirty="0"/>
              <a:t>CONTRATO PARA LA OBTENCIÓN </a:t>
            </a:r>
            <a:br>
              <a:rPr lang="es-ES" altLang="es-ES" sz="2400" b="1" dirty="0"/>
            </a:br>
            <a:r>
              <a:rPr lang="es-ES" altLang="es-ES" sz="2400" b="1" dirty="0"/>
              <a:t>DE LA  PRÁCTICA PROFESIONAL   </a:t>
            </a:r>
            <a:r>
              <a:rPr lang="es-ES" altLang="es-ES" sz="1400" dirty="0"/>
              <a:t>pág. 183</a:t>
            </a:r>
          </a:p>
        </p:txBody>
      </p:sp>
      <p:sp>
        <p:nvSpPr>
          <p:cNvPr id="27651" name="2 Marcador de contenido">
            <a:extLst>
              <a:ext uri="{FF2B5EF4-FFF2-40B4-BE49-F238E27FC236}">
                <a16:creationId xmlns:a16="http://schemas.microsoft.com/office/drawing/2014/main" id="{643FBFFC-B1B2-1385-F6D5-677370381D7B}"/>
              </a:ext>
            </a:extLst>
          </p:cNvPr>
          <p:cNvSpPr>
            <a:spLocks noGrp="1"/>
          </p:cNvSpPr>
          <p:nvPr>
            <p:ph idx="1"/>
          </p:nvPr>
        </p:nvSpPr>
        <p:spPr>
          <a:xfrm>
            <a:off x="323850" y="1773237"/>
            <a:ext cx="6120357" cy="4536083"/>
          </a:xfrm>
        </p:spPr>
        <p:txBody>
          <a:bodyPr/>
          <a:lstStyle/>
          <a:p>
            <a:pPr marL="457200" indent="-457200" eaLnBrk="1" hangingPunct="1">
              <a:buFont typeface="Arial" panose="020B0604020202020204" pitchFamily="34" charset="0"/>
              <a:buNone/>
              <a:defRPr/>
            </a:pPr>
            <a:r>
              <a:rPr lang="es-ES" altLang="es-ES" sz="1900" b="1" dirty="0"/>
              <a:t>Objetivo: obtener práctica de los estudios cursados.</a:t>
            </a:r>
          </a:p>
          <a:p>
            <a:pPr marL="0" indent="0" eaLnBrk="1" hangingPunct="1">
              <a:buFont typeface="Arial" panose="020B0604020202020204" pitchFamily="34" charset="0"/>
              <a:buNone/>
              <a:defRPr/>
            </a:pPr>
            <a:endParaRPr lang="es-ES" altLang="es-ES" sz="1900" b="1" dirty="0"/>
          </a:p>
          <a:p>
            <a:pPr marL="457200" indent="-457200" eaLnBrk="1" hangingPunct="1">
              <a:buFont typeface="Arial" panose="020B0604020202020204" pitchFamily="34" charset="0"/>
              <a:buNone/>
              <a:defRPr/>
            </a:pPr>
            <a:r>
              <a:rPr lang="es-ES" altLang="es-ES" sz="1900" b="1" dirty="0"/>
              <a:t>Requisitos: </a:t>
            </a:r>
          </a:p>
          <a:p>
            <a:pPr marL="457200" indent="-457200" eaLnBrk="1" hangingPunct="1">
              <a:buFont typeface="Arial" panose="020B0604020202020204" pitchFamily="34" charset="0"/>
              <a:buNone/>
              <a:defRPr/>
            </a:pPr>
            <a:r>
              <a:rPr lang="es-ES" altLang="es-ES" sz="1900" b="1" dirty="0">
                <a:highlight>
                  <a:srgbClr val="FFFF00"/>
                </a:highlight>
              </a:rPr>
              <a:t>Título universitario, FP </a:t>
            </a:r>
            <a:r>
              <a:rPr lang="es-ES" altLang="es-ES" sz="1900" dirty="0">
                <a:highlight>
                  <a:srgbClr val="FFFF00"/>
                </a:highlight>
              </a:rPr>
              <a:t>u otros</a:t>
            </a:r>
            <a:r>
              <a:rPr lang="es-ES" altLang="es-ES" sz="1900" dirty="0"/>
              <a:t>.</a:t>
            </a:r>
          </a:p>
          <a:p>
            <a:pPr marL="457200" indent="-457200" eaLnBrk="1" hangingPunct="1">
              <a:buFont typeface="Arial" panose="020B0604020202020204" pitchFamily="34" charset="0"/>
              <a:buNone/>
              <a:defRPr/>
            </a:pPr>
            <a:r>
              <a:rPr lang="es-ES" altLang="es-ES" sz="1900" dirty="0"/>
              <a:t>No más de 3 años desde la obtención del título.</a:t>
            </a:r>
          </a:p>
          <a:p>
            <a:pPr marL="457200" indent="-457200" eaLnBrk="1" hangingPunct="1">
              <a:buNone/>
              <a:defRPr/>
            </a:pPr>
            <a:r>
              <a:rPr lang="en-US" altLang="es-ES" sz="2000" dirty="0">
                <a:latin typeface="+mn-lt"/>
                <a:cs typeface="+mn-cs"/>
              </a:rPr>
              <a:t>No </a:t>
            </a:r>
            <a:r>
              <a:rPr lang="en-US" altLang="es-ES" sz="2000" dirty="0" err="1">
                <a:latin typeface="+mn-lt"/>
                <a:cs typeface="+mn-cs"/>
              </a:rPr>
              <a:t>haber</a:t>
            </a:r>
            <a:r>
              <a:rPr lang="en-US" altLang="es-ES" sz="2000" dirty="0">
                <a:latin typeface="+mn-lt"/>
                <a:cs typeface="+mn-cs"/>
              </a:rPr>
              <a:t> </a:t>
            </a:r>
            <a:r>
              <a:rPr lang="en-US" altLang="es-ES" sz="2000" dirty="0" err="1">
                <a:latin typeface="+mn-lt"/>
                <a:cs typeface="+mn-cs"/>
              </a:rPr>
              <a:t>trabajado</a:t>
            </a:r>
            <a:r>
              <a:rPr lang="en-US" altLang="es-ES" sz="2000" dirty="0">
                <a:latin typeface="+mn-lt"/>
                <a:cs typeface="+mn-cs"/>
              </a:rPr>
              <a:t> </a:t>
            </a:r>
            <a:r>
              <a:rPr lang="en-US" altLang="es-ES" sz="2000" dirty="0" err="1">
                <a:latin typeface="+mn-lt"/>
                <a:cs typeface="+mn-cs"/>
              </a:rPr>
              <a:t>en</a:t>
            </a:r>
            <a:r>
              <a:rPr lang="en-US" altLang="es-ES" sz="2000" dirty="0">
                <a:latin typeface="+mn-lt"/>
                <a:cs typeface="+mn-cs"/>
              </a:rPr>
              <a:t> </a:t>
            </a:r>
            <a:r>
              <a:rPr lang="en-US" altLang="es-ES" sz="2000" dirty="0" err="1">
                <a:latin typeface="+mn-lt"/>
                <a:cs typeface="+mn-cs"/>
              </a:rPr>
              <a:t>esa</a:t>
            </a:r>
            <a:r>
              <a:rPr lang="en-US" altLang="es-ES" sz="2000" dirty="0">
                <a:latin typeface="+mn-lt"/>
                <a:cs typeface="+mn-cs"/>
              </a:rPr>
              <a:t> </a:t>
            </a:r>
            <a:r>
              <a:rPr lang="en-US" altLang="es-ES" sz="2000" dirty="0" err="1">
                <a:latin typeface="+mn-lt"/>
                <a:cs typeface="+mn-cs"/>
              </a:rPr>
              <a:t>empresa</a:t>
            </a:r>
            <a:r>
              <a:rPr lang="en-US" altLang="es-ES" sz="2000" dirty="0">
                <a:latin typeface="+mn-lt"/>
                <a:cs typeface="+mn-cs"/>
              </a:rPr>
              <a:t> </a:t>
            </a:r>
            <a:r>
              <a:rPr lang="en-US" altLang="es-ES" sz="2000" dirty="0" err="1">
                <a:latin typeface="+mn-lt"/>
                <a:cs typeface="+mn-cs"/>
              </a:rPr>
              <a:t>por</a:t>
            </a:r>
            <a:r>
              <a:rPr lang="en-US" altLang="es-ES" sz="2000" dirty="0">
                <a:latin typeface="+mn-lt"/>
                <a:cs typeface="+mn-cs"/>
              </a:rPr>
              <a:t> </a:t>
            </a:r>
            <a:r>
              <a:rPr lang="en-US" altLang="es-ES" sz="2000" dirty="0" err="1">
                <a:latin typeface="+mn-lt"/>
                <a:cs typeface="+mn-cs"/>
              </a:rPr>
              <a:t>más</a:t>
            </a:r>
            <a:r>
              <a:rPr lang="en-US" altLang="es-ES" sz="2000" dirty="0">
                <a:latin typeface="+mn-lt"/>
                <a:cs typeface="+mn-cs"/>
              </a:rPr>
              <a:t> de 3 meses. </a:t>
            </a:r>
            <a:endParaRPr lang="es-ES" altLang="es-ES" sz="1900" dirty="0"/>
          </a:p>
          <a:p>
            <a:pPr marL="457200" indent="-457200" eaLnBrk="1" hangingPunct="1">
              <a:buFont typeface="Arial" panose="020B0604020202020204" pitchFamily="34" charset="0"/>
              <a:buNone/>
              <a:defRPr/>
            </a:pPr>
            <a:endParaRPr lang="es-ES" altLang="es-ES" sz="1200" dirty="0"/>
          </a:p>
          <a:p>
            <a:pPr marL="457200" indent="-457200" eaLnBrk="1" hangingPunct="1">
              <a:buFont typeface="Arial" panose="020B0604020202020204" pitchFamily="34" charset="0"/>
              <a:buNone/>
              <a:defRPr/>
            </a:pPr>
            <a:r>
              <a:rPr lang="es-ES" altLang="es-ES" sz="1900" b="1" dirty="0"/>
              <a:t>Retribución</a:t>
            </a:r>
            <a:r>
              <a:rPr lang="es-ES" altLang="es-ES" sz="1900" dirty="0"/>
              <a:t>: lo que indique el convenio.</a:t>
            </a:r>
            <a:r>
              <a:rPr lang="es-ES" altLang="es-ES" sz="1900" i="1" dirty="0"/>
              <a:t> </a:t>
            </a:r>
          </a:p>
          <a:p>
            <a:pPr marL="457200" indent="-457200" eaLnBrk="1" hangingPunct="1">
              <a:buFont typeface="Arial" panose="020B0604020202020204" pitchFamily="34" charset="0"/>
              <a:buNone/>
              <a:defRPr/>
            </a:pPr>
            <a:endParaRPr lang="es-ES" altLang="es-ES" sz="1600" i="1" dirty="0"/>
          </a:p>
          <a:p>
            <a:pPr marL="457200" indent="-457200" eaLnBrk="1" hangingPunct="1">
              <a:buFont typeface="Arial" panose="020B0604020202020204" pitchFamily="34" charset="0"/>
              <a:buNone/>
              <a:defRPr/>
            </a:pPr>
            <a:r>
              <a:rPr lang="es-ES" altLang="es-ES" sz="1900" b="1" dirty="0"/>
              <a:t>Jornada: </a:t>
            </a:r>
            <a:r>
              <a:rPr lang="es-ES" altLang="es-ES" sz="1900" dirty="0"/>
              <a:t>completa o parcial. No horas extra. </a:t>
            </a:r>
          </a:p>
          <a:p>
            <a:pPr marL="457200" indent="-457200" eaLnBrk="1" hangingPunct="1">
              <a:buFont typeface="Arial" panose="020B0604020202020204" pitchFamily="34" charset="0"/>
              <a:buNone/>
              <a:defRPr/>
            </a:pPr>
            <a:endParaRPr lang="es-ES" altLang="es-ES" sz="1200" dirty="0"/>
          </a:p>
          <a:p>
            <a:pPr marL="457200" indent="-457200" eaLnBrk="1" hangingPunct="1">
              <a:buFont typeface="Arial" panose="020B0604020202020204" pitchFamily="34" charset="0"/>
              <a:buNone/>
              <a:defRPr/>
            </a:pPr>
            <a:r>
              <a:rPr lang="es-ES" altLang="es-ES" sz="1900" b="1" dirty="0"/>
              <a:t>Duración: </a:t>
            </a:r>
            <a:r>
              <a:rPr lang="es-ES" altLang="es-ES" sz="1900" dirty="0"/>
              <a:t>mínimo 6 meses- máximo 1 año.</a:t>
            </a:r>
          </a:p>
          <a:p>
            <a:pPr marL="457200" indent="-457200" eaLnBrk="1" hangingPunct="1">
              <a:buFont typeface="Arial" panose="020B0604020202020204" pitchFamily="34" charset="0"/>
              <a:buNone/>
              <a:defRPr/>
            </a:pPr>
            <a:endParaRPr lang="es-ES" altLang="es-ES" sz="1600" dirty="0"/>
          </a:p>
          <a:p>
            <a:pPr marL="457200" indent="-457200" eaLnBrk="1" hangingPunct="1">
              <a:buFont typeface="Arial" panose="020B0604020202020204" pitchFamily="34" charset="0"/>
              <a:buNone/>
              <a:defRPr/>
            </a:pPr>
            <a:r>
              <a:rPr lang="es-ES" altLang="es-ES" sz="1900" b="1" dirty="0"/>
              <a:t>Periodo de prueba: </a:t>
            </a:r>
            <a:r>
              <a:rPr lang="es-ES" altLang="es-ES" sz="1900" dirty="0"/>
              <a:t>un mes.  </a:t>
            </a:r>
          </a:p>
          <a:p>
            <a:pPr marL="457200" indent="-457200" eaLnBrk="1" hangingPunct="1">
              <a:lnSpc>
                <a:spcPct val="150000"/>
              </a:lnSpc>
              <a:buFont typeface="Arial" panose="020B0604020202020204" pitchFamily="34" charset="0"/>
              <a:buNone/>
              <a:defRPr/>
            </a:pPr>
            <a:endParaRPr lang="es-ES" altLang="es-ES" sz="1800" dirty="0"/>
          </a:p>
          <a:p>
            <a:pPr marL="457200" indent="-457200" eaLnBrk="1" hangingPunct="1">
              <a:buFont typeface="Arial" panose="020B0604020202020204" pitchFamily="34" charset="0"/>
              <a:buNone/>
              <a:defRPr/>
            </a:pPr>
            <a:endParaRPr lang="es-ES" altLang="es-ES" sz="2000" dirty="0"/>
          </a:p>
        </p:txBody>
      </p:sp>
      <p:pic>
        <p:nvPicPr>
          <p:cNvPr id="5" name="3 Imagen" descr="prácticas.jpg">
            <a:extLst>
              <a:ext uri="{FF2B5EF4-FFF2-40B4-BE49-F238E27FC236}">
                <a16:creationId xmlns:a16="http://schemas.microsoft.com/office/drawing/2014/main" id="{66BDDC2B-0072-1185-15C4-6856124C9264}"/>
              </a:ext>
            </a:extLst>
          </p:cNvPr>
          <p:cNvPicPr>
            <a:picLocks noChangeAspect="1"/>
          </p:cNvPicPr>
          <p:nvPr/>
        </p:nvPicPr>
        <p:blipFill>
          <a:blip r:embed="rId2"/>
          <a:srcRect/>
          <a:stretch>
            <a:fillRect/>
          </a:stretch>
        </p:blipFill>
        <p:spPr bwMode="auto">
          <a:xfrm>
            <a:off x="6473641" y="1340768"/>
            <a:ext cx="2195512" cy="2195512"/>
          </a:xfrm>
          <a:prstGeom prst="rect">
            <a:avLst/>
          </a:prstGeom>
          <a:ln>
            <a:noFill/>
          </a:ln>
          <a:effectLst>
            <a:outerShdw blurRad="292100" dist="139700" dir="2700000" algn="tl" rotWithShape="0">
              <a:srgbClr val="333333">
                <a:alpha val="65000"/>
              </a:srgbClr>
            </a:outerShdw>
          </a:effectLst>
        </p:spPr>
      </p:pic>
      <p:sp>
        <p:nvSpPr>
          <p:cNvPr id="7" name="Flecha curvada hacia la derecha 6">
            <a:hlinkClick r:id="rId3" action="ppaction://hlinksldjump"/>
            <a:extLst>
              <a:ext uri="{FF2B5EF4-FFF2-40B4-BE49-F238E27FC236}">
                <a16:creationId xmlns:a16="http://schemas.microsoft.com/office/drawing/2014/main" id="{7DE4825C-D208-0C02-48B4-B3A1AECAE7BB}"/>
              </a:ext>
            </a:extLst>
          </p:cNvPr>
          <p:cNvSpPr/>
          <p:nvPr/>
        </p:nvSpPr>
        <p:spPr>
          <a:xfrm>
            <a:off x="8764588" y="6457950"/>
            <a:ext cx="217487" cy="2159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sp>
        <p:nvSpPr>
          <p:cNvPr id="2" name="CuadroTexto 1">
            <a:extLst>
              <a:ext uri="{FF2B5EF4-FFF2-40B4-BE49-F238E27FC236}">
                <a16:creationId xmlns:a16="http://schemas.microsoft.com/office/drawing/2014/main" id="{64451660-B767-1C5F-8F6D-A1E573354BEB}"/>
              </a:ext>
            </a:extLst>
          </p:cNvPr>
          <p:cNvSpPr txBox="1"/>
          <p:nvPr/>
        </p:nvSpPr>
        <p:spPr>
          <a:xfrm>
            <a:off x="0" y="0"/>
            <a:ext cx="1403350" cy="276225"/>
          </a:xfrm>
          <a:prstGeom prst="rect">
            <a:avLst/>
          </a:prstGeom>
          <a:solidFill>
            <a:schemeClr val="accent5">
              <a:lumMod val="40000"/>
              <a:lumOff val="60000"/>
            </a:schemeClr>
          </a:solidFill>
          <a:ln>
            <a:solidFill>
              <a:schemeClr val="accent1"/>
            </a:solidFill>
          </a:ln>
        </p:spPr>
        <p:txBody>
          <a:bodyPr>
            <a:spAutoFit/>
          </a:bodyPr>
          <a:lstStyle/>
          <a:p>
            <a:pPr>
              <a:defRPr/>
            </a:pPr>
            <a:r>
              <a:rPr lang="es-ES" sz="1200" dirty="0">
                <a:hlinkClick r:id="rId4"/>
              </a:rPr>
              <a:t>Ministerio Empleo</a:t>
            </a:r>
            <a:endParaRPr lang="es-ES" sz="12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Arrow Connector 4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A06EB0CC-B8D9-0D71-D0A2-FEAE9D5B14C3}"/>
              </a:ext>
            </a:extLst>
          </p:cNvPr>
          <p:cNvSpPr txBox="1"/>
          <p:nvPr/>
        </p:nvSpPr>
        <p:spPr>
          <a:xfrm>
            <a:off x="491490" y="2575034"/>
            <a:ext cx="3840085" cy="3462228"/>
          </a:xfrm>
          <a:prstGeom prst="rect">
            <a:avLst/>
          </a:prstGeom>
        </p:spPr>
        <p:txBody>
          <a:bodyPr vert="horz" lIns="91440" tIns="45720" rIns="91440" bIns="45720" rtlCol="0">
            <a:normAutofit/>
          </a:bodyPr>
          <a:lstStyle/>
          <a:p>
            <a:pPr eaLnBrk="1" hangingPunct="1">
              <a:lnSpc>
                <a:spcPct val="90000"/>
              </a:lnSpc>
              <a:spcAft>
                <a:spcPts val="600"/>
              </a:spcAft>
            </a:pPr>
            <a:r>
              <a:rPr lang="en-US" sz="2800" b="1" dirty="0">
                <a:latin typeface="+mn-lt"/>
                <a:cs typeface="+mn-cs"/>
              </a:rPr>
              <a:t>CONTRATOS A TIEMPO PARCIAL</a:t>
            </a:r>
          </a:p>
        </p:txBody>
      </p:sp>
      <p:pic>
        <p:nvPicPr>
          <p:cNvPr id="3" name="Picture 8" descr="Contratos a tiempo parcial | Obligaciones y derechos | Tecnoidentia">
            <a:extLst>
              <a:ext uri="{FF2B5EF4-FFF2-40B4-BE49-F238E27FC236}">
                <a16:creationId xmlns:a16="http://schemas.microsoft.com/office/drawing/2014/main" id="{167F8CD3-1ABE-8337-10A3-A96DC31D68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27" r="32592"/>
          <a:stretch/>
        </p:blipFill>
        <p:spPr bwMode="auto">
          <a:xfrm>
            <a:off x="4409136" y="10"/>
            <a:ext cx="4734863"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9369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1 Título">
            <a:extLst>
              <a:ext uri="{FF2B5EF4-FFF2-40B4-BE49-F238E27FC236}">
                <a16:creationId xmlns:a16="http://schemas.microsoft.com/office/drawing/2014/main" id="{A4D171C6-F564-119A-EC6C-0F018EBA5048}"/>
              </a:ext>
            </a:extLst>
          </p:cNvPr>
          <p:cNvSpPr>
            <a:spLocks noGrp="1"/>
          </p:cNvSpPr>
          <p:nvPr>
            <p:ph type="title"/>
          </p:nvPr>
        </p:nvSpPr>
        <p:spPr>
          <a:xfrm>
            <a:off x="457200" y="274638"/>
            <a:ext cx="8229600" cy="417512"/>
          </a:xfrm>
        </p:spPr>
        <p:txBody>
          <a:bodyPr/>
          <a:lstStyle/>
          <a:p>
            <a:pPr eaLnBrk="1" hangingPunct="1"/>
            <a:r>
              <a:rPr lang="es-ES" altLang="es-ES" sz="2400" b="1" dirty="0"/>
              <a:t>2.3 CONTRATOS A TIEMPO PARCIAL   </a:t>
            </a:r>
            <a:r>
              <a:rPr lang="es-ES" altLang="es-ES" sz="1400" dirty="0"/>
              <a:t>pág. 185</a:t>
            </a:r>
          </a:p>
        </p:txBody>
      </p:sp>
      <p:sp>
        <p:nvSpPr>
          <p:cNvPr id="2" name="CuadroTexto 1">
            <a:extLst>
              <a:ext uri="{FF2B5EF4-FFF2-40B4-BE49-F238E27FC236}">
                <a16:creationId xmlns:a16="http://schemas.microsoft.com/office/drawing/2014/main" id="{BE2DEBC6-2B41-8CAE-014D-1AF74A967B5A}"/>
              </a:ext>
            </a:extLst>
          </p:cNvPr>
          <p:cNvSpPr txBox="1"/>
          <p:nvPr/>
        </p:nvSpPr>
        <p:spPr>
          <a:xfrm>
            <a:off x="0" y="0"/>
            <a:ext cx="827088" cy="276225"/>
          </a:xfrm>
          <a:prstGeom prst="rect">
            <a:avLst/>
          </a:prstGeom>
          <a:solidFill>
            <a:schemeClr val="accent1">
              <a:lumMod val="20000"/>
              <a:lumOff val="80000"/>
            </a:schemeClr>
          </a:solidFill>
          <a:ln>
            <a:solidFill>
              <a:schemeClr val="accent1"/>
            </a:solidFill>
          </a:ln>
        </p:spPr>
        <p:txBody>
          <a:bodyPr>
            <a:spAutoFit/>
          </a:bodyPr>
          <a:lstStyle/>
          <a:p>
            <a:pPr>
              <a:defRPr/>
            </a:pPr>
            <a:r>
              <a:rPr lang="es-ES" sz="1200" dirty="0">
                <a:latin typeface="+mn-lt"/>
              </a:rPr>
              <a:t>Art. 12 ET</a:t>
            </a:r>
          </a:p>
        </p:txBody>
      </p:sp>
      <p:sp>
        <p:nvSpPr>
          <p:cNvPr id="5" name="CuadroTexto 4">
            <a:extLst>
              <a:ext uri="{FF2B5EF4-FFF2-40B4-BE49-F238E27FC236}">
                <a16:creationId xmlns:a16="http://schemas.microsoft.com/office/drawing/2014/main" id="{23CDB150-AF1C-8CF7-EC79-1DF099D5F2F4}"/>
              </a:ext>
            </a:extLst>
          </p:cNvPr>
          <p:cNvSpPr txBox="1"/>
          <p:nvPr/>
        </p:nvSpPr>
        <p:spPr>
          <a:xfrm>
            <a:off x="107950" y="1895475"/>
            <a:ext cx="4751388" cy="1338263"/>
          </a:xfrm>
          <a:prstGeom prst="rect">
            <a:avLst/>
          </a:prstGeom>
          <a:noFill/>
        </p:spPr>
        <p:txBody>
          <a:bodyPr>
            <a:spAutoFit/>
          </a:bodyPr>
          <a:lstStyle/>
          <a:p>
            <a:pPr marL="457200" indent="-457200" algn="just" eaLnBrk="1" hangingPunct="1">
              <a:lnSpc>
                <a:spcPct val="150000"/>
              </a:lnSpc>
              <a:buFont typeface="Arial" panose="020B0604020202020204" pitchFamily="34" charset="0"/>
              <a:buNone/>
              <a:defRPr/>
            </a:pPr>
            <a:r>
              <a:rPr lang="es-ES" altLang="es-ES" b="1" dirty="0"/>
              <a:t>	</a:t>
            </a:r>
            <a:r>
              <a:rPr lang="es-ES" altLang="es-ES" b="1" dirty="0">
                <a:latin typeface="+mn-lt"/>
              </a:rPr>
              <a:t>Acordados para trabajar durante un número de horas al día/ semana/ mes/ año, </a:t>
            </a:r>
            <a:r>
              <a:rPr lang="es-ES" altLang="es-ES" b="1" u="sng" dirty="0">
                <a:latin typeface="+mn-lt"/>
              </a:rPr>
              <a:t>inferior a la jornada completa</a:t>
            </a:r>
            <a:r>
              <a:rPr lang="es-ES" altLang="es-ES" b="1" dirty="0">
                <a:latin typeface="+mn-lt"/>
              </a:rPr>
              <a:t>.</a:t>
            </a:r>
            <a:endParaRPr lang="es-ES" altLang="es-ES" sz="1200" dirty="0">
              <a:latin typeface="+mn-lt"/>
            </a:endParaRPr>
          </a:p>
        </p:txBody>
      </p:sp>
      <p:pic>
        <p:nvPicPr>
          <p:cNvPr id="30726" name="Imagen 6">
            <a:extLst>
              <a:ext uri="{FF2B5EF4-FFF2-40B4-BE49-F238E27FC236}">
                <a16:creationId xmlns:a16="http://schemas.microsoft.com/office/drawing/2014/main" id="{C0B7C825-6131-8B40-B7B5-1BA0EF6AB2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869" y="4190598"/>
            <a:ext cx="3779143" cy="206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Imagen 2">
            <a:extLst>
              <a:ext uri="{FF2B5EF4-FFF2-40B4-BE49-F238E27FC236}">
                <a16:creationId xmlns:a16="http://schemas.microsoft.com/office/drawing/2014/main" id="{E0B763DE-586B-0370-8EB9-4FFF9214C6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4890" y="1628800"/>
            <a:ext cx="3604567" cy="216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a:extLst>
              <a:ext uri="{FF2B5EF4-FFF2-40B4-BE49-F238E27FC236}">
                <a16:creationId xmlns:a16="http://schemas.microsoft.com/office/drawing/2014/main" id="{3FE4E51C-9E9D-3098-623C-4BA8D608DA70}"/>
              </a:ext>
            </a:extLst>
          </p:cNvPr>
          <p:cNvSpPr txBox="1"/>
          <p:nvPr/>
        </p:nvSpPr>
        <p:spPr>
          <a:xfrm>
            <a:off x="5086350" y="5085184"/>
            <a:ext cx="3600450" cy="1062037"/>
          </a:xfrm>
          <a:prstGeom prst="rect">
            <a:avLst/>
          </a:prstGeom>
          <a:noFill/>
        </p:spPr>
        <p:txBody>
          <a:bodyPr>
            <a:spAutoFit/>
          </a:bodyPr>
          <a:lstStyle/>
          <a:p>
            <a:pPr algn="just">
              <a:lnSpc>
                <a:spcPct val="150000"/>
              </a:lnSpc>
              <a:defRPr/>
            </a:pPr>
            <a:r>
              <a:rPr lang="es-ES" sz="2400" b="1" dirty="0">
                <a:latin typeface="+mn-lt"/>
              </a:rPr>
              <a:t>No</a:t>
            </a:r>
            <a:r>
              <a:rPr lang="es-ES" b="1" dirty="0">
                <a:latin typeface="+mn-lt"/>
              </a:rPr>
              <a:t> pueden hacer horas extra</a:t>
            </a:r>
            <a:r>
              <a:rPr lang="es-ES" dirty="0">
                <a:latin typeface="+mn-lt"/>
              </a:rPr>
              <a:t>, salvo en casos de fuerza mayor.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1 Título">
            <a:extLst>
              <a:ext uri="{FF2B5EF4-FFF2-40B4-BE49-F238E27FC236}">
                <a16:creationId xmlns:a16="http://schemas.microsoft.com/office/drawing/2014/main" id="{7CEF02B8-DD25-F17D-E686-92038F37452B}"/>
              </a:ext>
            </a:extLst>
          </p:cNvPr>
          <p:cNvSpPr txBox="1">
            <a:spLocks/>
          </p:cNvSpPr>
          <p:nvPr/>
        </p:nvSpPr>
        <p:spPr bwMode="auto">
          <a:xfrm>
            <a:off x="539552" y="290370"/>
            <a:ext cx="82296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ES" sz="2200" b="1" dirty="0"/>
              <a:t>CONTRATOS A TIEMPO PARCIAL   </a:t>
            </a:r>
            <a:r>
              <a:rPr lang="es-ES" altLang="es-ES" sz="1400" dirty="0"/>
              <a:t>pág. 185</a:t>
            </a:r>
          </a:p>
        </p:txBody>
      </p:sp>
      <p:sp>
        <p:nvSpPr>
          <p:cNvPr id="3" name="CuadroTexto 2">
            <a:extLst>
              <a:ext uri="{FF2B5EF4-FFF2-40B4-BE49-F238E27FC236}">
                <a16:creationId xmlns:a16="http://schemas.microsoft.com/office/drawing/2014/main" id="{FAB7F8B4-E854-27C5-9ECD-2C53C2EC7F39}"/>
              </a:ext>
            </a:extLst>
          </p:cNvPr>
          <p:cNvSpPr txBox="1"/>
          <p:nvPr/>
        </p:nvSpPr>
        <p:spPr>
          <a:xfrm>
            <a:off x="323528" y="1412776"/>
            <a:ext cx="4897437" cy="3927357"/>
          </a:xfrm>
          <a:prstGeom prst="rect">
            <a:avLst/>
          </a:prstGeom>
          <a:noFill/>
        </p:spPr>
        <p:txBody>
          <a:bodyPr>
            <a:spAutoFit/>
          </a:bodyPr>
          <a:lstStyle/>
          <a:p>
            <a:pPr algn="just">
              <a:lnSpc>
                <a:spcPct val="150000"/>
              </a:lnSpc>
              <a:defRPr/>
            </a:pPr>
            <a:r>
              <a:rPr lang="es-ES" sz="2400" b="1" dirty="0">
                <a:latin typeface="+mn-lt"/>
              </a:rPr>
              <a:t>Si</a:t>
            </a:r>
            <a:r>
              <a:rPr lang="es-ES" sz="2400" dirty="0">
                <a:latin typeface="+mn-lt"/>
              </a:rPr>
              <a:t> </a:t>
            </a:r>
            <a:r>
              <a:rPr lang="es-ES" dirty="0">
                <a:latin typeface="+mn-lt"/>
              </a:rPr>
              <a:t>pueden hacer </a:t>
            </a:r>
            <a:r>
              <a:rPr lang="es-ES" sz="2000" b="1" u="sng" dirty="0">
                <a:latin typeface="+mn-lt"/>
              </a:rPr>
              <a:t>horas complementarias</a:t>
            </a:r>
            <a:r>
              <a:rPr lang="es-ES" dirty="0">
                <a:latin typeface="+mn-lt"/>
              </a:rPr>
              <a:t>:</a:t>
            </a:r>
          </a:p>
          <a:p>
            <a:pPr marL="285750" indent="-285750" algn="just">
              <a:lnSpc>
                <a:spcPct val="150000"/>
              </a:lnSpc>
              <a:buFontTx/>
              <a:buChar char="-"/>
              <a:defRPr/>
            </a:pPr>
            <a:r>
              <a:rPr lang="es-ES" dirty="0">
                <a:latin typeface="+mn-lt"/>
              </a:rPr>
              <a:t>Pactadas en contrato.</a:t>
            </a:r>
          </a:p>
          <a:p>
            <a:pPr marL="285750" indent="-285750" algn="just">
              <a:lnSpc>
                <a:spcPct val="150000"/>
              </a:lnSpc>
              <a:buFontTx/>
              <a:buChar char="-"/>
              <a:defRPr/>
            </a:pPr>
            <a:r>
              <a:rPr lang="es-ES" dirty="0">
                <a:latin typeface="+mn-lt"/>
              </a:rPr>
              <a:t>No podrá superar el 30% de las horas ordinarias pactadas en contrato.</a:t>
            </a:r>
          </a:p>
          <a:p>
            <a:pPr marL="285750" indent="-285750" algn="just">
              <a:lnSpc>
                <a:spcPct val="150000"/>
              </a:lnSpc>
              <a:buFontTx/>
              <a:buChar char="-"/>
              <a:defRPr/>
            </a:pPr>
            <a:r>
              <a:rPr lang="es-ES" b="1" dirty="0">
                <a:latin typeface="+mn-lt"/>
              </a:rPr>
              <a:t>$ igual </a:t>
            </a:r>
            <a:r>
              <a:rPr lang="es-ES" dirty="0">
                <a:latin typeface="+mn-lt"/>
              </a:rPr>
              <a:t>que hora ordinaria. </a:t>
            </a:r>
          </a:p>
          <a:p>
            <a:pPr marL="285750" indent="-285750" algn="just">
              <a:lnSpc>
                <a:spcPct val="150000"/>
              </a:lnSpc>
              <a:buFontTx/>
              <a:buChar char="-"/>
              <a:defRPr/>
            </a:pPr>
            <a:r>
              <a:rPr lang="es-ES" dirty="0">
                <a:latin typeface="+mn-lt"/>
              </a:rPr>
              <a:t>El contrato debe ser superior a 10h/ semana. </a:t>
            </a:r>
          </a:p>
          <a:p>
            <a:pPr marL="285750" indent="-285750" algn="just">
              <a:lnSpc>
                <a:spcPct val="150000"/>
              </a:lnSpc>
              <a:buFontTx/>
              <a:buChar char="-"/>
              <a:defRPr/>
            </a:pPr>
            <a:r>
              <a:rPr lang="es-ES" b="1" dirty="0">
                <a:latin typeface="+mn-lt"/>
              </a:rPr>
              <a:t>Preaviso</a:t>
            </a:r>
            <a:r>
              <a:rPr lang="es-ES" dirty="0">
                <a:latin typeface="+mn-lt"/>
              </a:rPr>
              <a:t> de tres días. </a:t>
            </a:r>
          </a:p>
          <a:p>
            <a:pPr marL="285750" indent="-285750" algn="just">
              <a:lnSpc>
                <a:spcPct val="150000"/>
              </a:lnSpc>
              <a:buFontTx/>
              <a:buChar char="-"/>
              <a:defRPr/>
            </a:pPr>
            <a:r>
              <a:rPr lang="es-ES" dirty="0">
                <a:latin typeface="+mn-lt"/>
              </a:rPr>
              <a:t>La suma de horas ordinarias y complementarias </a:t>
            </a:r>
            <a:r>
              <a:rPr lang="es-ES" b="1" dirty="0">
                <a:latin typeface="+mn-lt"/>
              </a:rPr>
              <a:t>no será superior a la jornada ordinaria </a:t>
            </a:r>
            <a:r>
              <a:rPr lang="es-ES" dirty="0">
                <a:latin typeface="+mn-lt"/>
              </a:rPr>
              <a:t>diaria. </a:t>
            </a:r>
          </a:p>
        </p:txBody>
      </p:sp>
      <p:pic>
        <p:nvPicPr>
          <p:cNvPr id="31749" name="Imagen 6">
            <a:extLst>
              <a:ext uri="{FF2B5EF4-FFF2-40B4-BE49-F238E27FC236}">
                <a16:creationId xmlns:a16="http://schemas.microsoft.com/office/drawing/2014/main" id="{C3752BD8-58ED-85E6-6AC7-E9A18C61F1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3140968"/>
            <a:ext cx="339725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curvada hacia la derecha 6">
            <a:hlinkClick r:id="rId3" action="ppaction://hlinksldjump"/>
            <a:extLst>
              <a:ext uri="{FF2B5EF4-FFF2-40B4-BE49-F238E27FC236}">
                <a16:creationId xmlns:a16="http://schemas.microsoft.com/office/drawing/2014/main" id="{2B13907E-E88A-F3ED-90FD-6F58B0A35154}"/>
              </a:ext>
            </a:extLst>
          </p:cNvPr>
          <p:cNvSpPr/>
          <p:nvPr/>
        </p:nvSpPr>
        <p:spPr>
          <a:xfrm>
            <a:off x="8316913" y="6308725"/>
            <a:ext cx="287337" cy="2889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3B57DB7-D699-06C3-50BD-C5CF1CA31018}"/>
              </a:ext>
            </a:extLst>
          </p:cNvPr>
          <p:cNvSpPr txBox="1"/>
          <p:nvPr/>
        </p:nvSpPr>
        <p:spPr>
          <a:xfrm>
            <a:off x="1042988" y="260350"/>
            <a:ext cx="6553200" cy="400050"/>
          </a:xfrm>
          <a:prstGeom prst="rect">
            <a:avLst/>
          </a:prstGeom>
          <a:noFill/>
        </p:spPr>
        <p:txBody>
          <a:bodyPr>
            <a:spAutoFit/>
          </a:bodyPr>
          <a:lstStyle/>
          <a:p>
            <a:pPr>
              <a:defRPr/>
            </a:pPr>
            <a:r>
              <a:rPr lang="es-ES" sz="2000" b="1" dirty="0">
                <a:latin typeface="+mn-lt"/>
              </a:rPr>
              <a:t>3. OTRAS FORMAS DE CONTRATACIÓN      </a:t>
            </a:r>
            <a:r>
              <a:rPr lang="es-ES" sz="1400" dirty="0">
                <a:latin typeface="+mn-lt"/>
              </a:rPr>
              <a:t>pág. 187</a:t>
            </a:r>
          </a:p>
        </p:txBody>
      </p:sp>
      <p:sp>
        <p:nvSpPr>
          <p:cNvPr id="5" name="CuadroTexto 4">
            <a:extLst>
              <a:ext uri="{FF2B5EF4-FFF2-40B4-BE49-F238E27FC236}">
                <a16:creationId xmlns:a16="http://schemas.microsoft.com/office/drawing/2014/main" id="{6EFE1A6F-A37A-4A3F-01BC-FFEF15C40C0E}"/>
              </a:ext>
            </a:extLst>
          </p:cNvPr>
          <p:cNvSpPr txBox="1"/>
          <p:nvPr/>
        </p:nvSpPr>
        <p:spPr>
          <a:xfrm>
            <a:off x="379413" y="1557338"/>
            <a:ext cx="5056187" cy="2832100"/>
          </a:xfrm>
          <a:prstGeom prst="rect">
            <a:avLst/>
          </a:prstGeom>
          <a:noFill/>
        </p:spPr>
        <p:txBody>
          <a:bodyPr>
            <a:spAutoFit/>
          </a:bodyPr>
          <a:lstStyle/>
          <a:p>
            <a:pPr>
              <a:defRPr/>
            </a:pPr>
            <a:r>
              <a:rPr lang="es-ES" b="1" dirty="0">
                <a:latin typeface="+mn-lt"/>
              </a:rPr>
              <a:t>ETT- EMPRESAS DE TRABAJO TEMPORAL </a:t>
            </a:r>
          </a:p>
          <a:p>
            <a:pPr>
              <a:defRPr/>
            </a:pPr>
            <a:endParaRPr lang="es-ES" dirty="0">
              <a:latin typeface="+mn-lt"/>
              <a:hlinkClick r:id="rId2"/>
            </a:endParaRPr>
          </a:p>
          <a:p>
            <a:pPr>
              <a:defRPr/>
            </a:pPr>
            <a:r>
              <a:rPr lang="es-ES" dirty="0">
                <a:latin typeface="+mn-lt"/>
              </a:rPr>
              <a:t>Aquella cuya actividad consiste en poner a disposición de otra empresa (cliente) a trabajadores para su colocación con carácter temporal.</a:t>
            </a:r>
          </a:p>
          <a:p>
            <a:pPr>
              <a:defRPr/>
            </a:pPr>
            <a:endParaRPr lang="es-ES" dirty="0">
              <a:latin typeface="+mn-lt"/>
              <a:hlinkClick r:id="rId2"/>
            </a:endParaRPr>
          </a:p>
          <a:p>
            <a:pPr>
              <a:defRPr/>
            </a:pPr>
            <a:r>
              <a:rPr lang="es-ES" sz="1600" dirty="0">
                <a:latin typeface="+mn-lt"/>
              </a:rPr>
              <a:t>(Comprobar tabla 2.11 con Principales características)</a:t>
            </a:r>
            <a:endParaRPr lang="es-ES" sz="1600" dirty="0">
              <a:latin typeface="+mn-lt"/>
              <a:hlinkClick r:id="rId2"/>
            </a:endParaRPr>
          </a:p>
          <a:p>
            <a:pPr>
              <a:defRPr/>
            </a:pPr>
            <a:endParaRPr lang="es-ES" dirty="0">
              <a:latin typeface="+mn-lt"/>
              <a:hlinkClick r:id="rId2"/>
            </a:endParaRPr>
          </a:p>
          <a:p>
            <a:pPr>
              <a:defRPr/>
            </a:pPr>
            <a:endParaRPr lang="es-ES" dirty="0">
              <a:latin typeface="+mn-lt"/>
              <a:hlinkClick r:id="rId2"/>
            </a:endParaRPr>
          </a:p>
          <a:p>
            <a:pPr>
              <a:defRPr/>
            </a:pPr>
            <a:r>
              <a:rPr lang="es-ES" dirty="0">
                <a:latin typeface="+mn-lt"/>
                <a:hlinkClick r:id="rId2"/>
              </a:rPr>
              <a:t>Contrato de puesta a disposición.</a:t>
            </a:r>
            <a:endParaRPr lang="es-ES" dirty="0">
              <a:latin typeface="+mn-lt"/>
            </a:endParaRPr>
          </a:p>
        </p:txBody>
      </p:sp>
      <p:pic>
        <p:nvPicPr>
          <p:cNvPr id="32772" name="Imagen 1">
            <a:hlinkClick r:id="rId3"/>
            <a:extLst>
              <a:ext uri="{FF2B5EF4-FFF2-40B4-BE49-F238E27FC236}">
                <a16:creationId xmlns:a16="http://schemas.microsoft.com/office/drawing/2014/main" id="{C7A6D9C6-E457-7D0A-33FD-011E2CDED6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3551238"/>
            <a:ext cx="32480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Imagen 2">
            <a:hlinkClick r:id="rId5"/>
            <a:extLst>
              <a:ext uri="{FF2B5EF4-FFF2-40B4-BE49-F238E27FC236}">
                <a16:creationId xmlns:a16="http://schemas.microsoft.com/office/drawing/2014/main" id="{8D21184E-D56F-C96F-3364-4BBBD6BDD87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67438" y="1631950"/>
            <a:ext cx="20193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lecha curvada hacia la derecha 5">
            <a:hlinkClick r:id="rId7" action="ppaction://hlinksldjump"/>
            <a:extLst>
              <a:ext uri="{FF2B5EF4-FFF2-40B4-BE49-F238E27FC236}">
                <a16:creationId xmlns:a16="http://schemas.microsoft.com/office/drawing/2014/main" id="{77A5B90C-44EC-9295-2C22-CD926272C3AD}"/>
              </a:ext>
            </a:extLst>
          </p:cNvPr>
          <p:cNvSpPr/>
          <p:nvPr/>
        </p:nvSpPr>
        <p:spPr>
          <a:xfrm>
            <a:off x="8316913" y="6308725"/>
            <a:ext cx="287337" cy="2889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CF69-E5E9-5A51-8CF7-21E96AEC0CA4}"/>
            </a:ext>
          </a:extLst>
        </p:cNvPr>
        <p:cNvGrpSpPr/>
        <p:nvPr/>
      </p:nvGrpSpPr>
      <p:grpSpPr>
        <a:xfrm>
          <a:off x="0" y="0"/>
          <a:ext cx="0" cy="0"/>
          <a:chOff x="0" y="0"/>
          <a:chExt cx="0" cy="0"/>
        </a:xfrm>
      </p:grpSpPr>
      <p:sp>
        <p:nvSpPr>
          <p:cNvPr id="5122" name="1 Título">
            <a:extLst>
              <a:ext uri="{FF2B5EF4-FFF2-40B4-BE49-F238E27FC236}">
                <a16:creationId xmlns:a16="http://schemas.microsoft.com/office/drawing/2014/main" id="{422967FE-30FF-C7F1-7D95-8DEB2960FE40}"/>
              </a:ext>
            </a:extLst>
          </p:cNvPr>
          <p:cNvSpPr>
            <a:spLocks noGrp="1"/>
          </p:cNvSpPr>
          <p:nvPr>
            <p:ph type="title"/>
          </p:nvPr>
        </p:nvSpPr>
        <p:spPr>
          <a:xfrm>
            <a:off x="457200" y="274638"/>
            <a:ext cx="8229600" cy="417512"/>
          </a:xfrm>
        </p:spPr>
        <p:txBody>
          <a:bodyPr/>
          <a:lstStyle/>
          <a:p>
            <a:pPr eaLnBrk="1" hangingPunct="1"/>
            <a:r>
              <a:rPr lang="es-ES" altLang="es-ES" sz="2000" b="1" dirty="0"/>
              <a:t>1.- EJEMPLOS DE  CONTRATO </a:t>
            </a:r>
            <a:endParaRPr lang="es-ES" altLang="es-ES" sz="1200" dirty="0"/>
          </a:p>
        </p:txBody>
      </p:sp>
      <p:sp>
        <p:nvSpPr>
          <p:cNvPr id="5123" name="2 Marcador de contenido">
            <a:extLst>
              <a:ext uri="{FF2B5EF4-FFF2-40B4-BE49-F238E27FC236}">
                <a16:creationId xmlns:a16="http://schemas.microsoft.com/office/drawing/2014/main" id="{FC268173-14AC-5898-8728-BF6EF8D1F380}"/>
              </a:ext>
            </a:extLst>
          </p:cNvPr>
          <p:cNvSpPr>
            <a:spLocks noGrp="1"/>
          </p:cNvSpPr>
          <p:nvPr>
            <p:ph idx="1"/>
          </p:nvPr>
        </p:nvSpPr>
        <p:spPr>
          <a:xfrm>
            <a:off x="179388" y="1557338"/>
            <a:ext cx="8785225" cy="1295598"/>
          </a:xfrm>
        </p:spPr>
        <p:txBody>
          <a:bodyPr/>
          <a:lstStyle/>
          <a:p>
            <a:pPr eaLnBrk="1" hangingPunct="1">
              <a:lnSpc>
                <a:spcPct val="150000"/>
              </a:lnSpc>
              <a:buFont typeface="Arial" panose="020B0604020202020204" pitchFamily="34" charset="0"/>
              <a:buNone/>
            </a:pPr>
            <a:endParaRPr lang="es-ES" altLang="es-ES" sz="2000" dirty="0"/>
          </a:p>
          <a:p>
            <a:pPr eaLnBrk="1" hangingPunct="1">
              <a:lnSpc>
                <a:spcPct val="150000"/>
              </a:lnSpc>
              <a:buFont typeface="Arial" panose="020B0604020202020204" pitchFamily="34" charset="0"/>
              <a:buNone/>
            </a:pPr>
            <a:endParaRPr lang="es-ES" altLang="es-ES" sz="2000" dirty="0"/>
          </a:p>
        </p:txBody>
      </p:sp>
      <p:sp>
        <p:nvSpPr>
          <p:cNvPr id="5" name="CuadroTexto 4">
            <a:extLst>
              <a:ext uri="{FF2B5EF4-FFF2-40B4-BE49-F238E27FC236}">
                <a16:creationId xmlns:a16="http://schemas.microsoft.com/office/drawing/2014/main" id="{F760D2BB-3F8E-B860-3A0E-FD551135A9E0}"/>
              </a:ext>
            </a:extLst>
          </p:cNvPr>
          <p:cNvSpPr txBox="1"/>
          <p:nvPr/>
        </p:nvSpPr>
        <p:spPr>
          <a:xfrm>
            <a:off x="1259632" y="1124744"/>
            <a:ext cx="7272808" cy="2862322"/>
          </a:xfrm>
          <a:prstGeom prst="rect">
            <a:avLst/>
          </a:prstGeom>
          <a:noFill/>
        </p:spPr>
        <p:txBody>
          <a:bodyPr wrap="square">
            <a:spAutoFit/>
          </a:bodyPr>
          <a:lstStyle/>
          <a:p>
            <a:r>
              <a:rPr lang="es-ES" b="1" dirty="0"/>
              <a:t>Ejemplo:</a:t>
            </a:r>
            <a:r>
              <a:rPr lang="es-ES" dirty="0"/>
              <a:t> </a:t>
            </a:r>
          </a:p>
          <a:p>
            <a:endParaRPr lang="es-ES" dirty="0"/>
          </a:p>
          <a:p>
            <a:r>
              <a:rPr lang="es-ES" dirty="0"/>
              <a:t>Imagina que quieres comprar un teléfono móvil. </a:t>
            </a:r>
          </a:p>
          <a:p>
            <a:endParaRPr lang="es-ES" dirty="0"/>
          </a:p>
          <a:p>
            <a:r>
              <a:rPr lang="es-ES" dirty="0"/>
              <a:t>Al llegar a la tienda, tú (el comprador) y el formalizáis una compra venta. </a:t>
            </a:r>
          </a:p>
          <a:p>
            <a:endParaRPr lang="es-ES" dirty="0"/>
          </a:p>
          <a:p>
            <a:r>
              <a:rPr lang="es-ES" dirty="0"/>
              <a:t>Tú te comprometes a pagar el precio del teléfono y el vendedor se compromete a entregar el teléfono en buen estado.</a:t>
            </a:r>
          </a:p>
          <a:p>
            <a:endParaRPr lang="es-ES" dirty="0"/>
          </a:p>
        </p:txBody>
      </p:sp>
    </p:spTree>
    <p:extLst>
      <p:ext uri="{BB962C8B-B14F-4D97-AF65-F5344CB8AC3E}">
        <p14:creationId xmlns:p14="http://schemas.microsoft.com/office/powerpoint/2010/main" val="3618050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418A5-0AF7-F48D-83A0-1DC84D2998E1}"/>
            </a:ext>
          </a:extLst>
        </p:cNvPr>
        <p:cNvGrpSpPr/>
        <p:nvPr/>
      </p:nvGrpSpPr>
      <p:grpSpPr>
        <a:xfrm>
          <a:off x="0" y="0"/>
          <a:ext cx="0" cy="0"/>
          <a:chOff x="0" y="0"/>
          <a:chExt cx="0" cy="0"/>
        </a:xfrm>
      </p:grpSpPr>
      <p:sp>
        <p:nvSpPr>
          <p:cNvPr id="5123" name="2 Marcador de contenido">
            <a:extLst>
              <a:ext uri="{FF2B5EF4-FFF2-40B4-BE49-F238E27FC236}">
                <a16:creationId xmlns:a16="http://schemas.microsoft.com/office/drawing/2014/main" id="{F456E385-58AE-6C85-F382-3FD90915A428}"/>
              </a:ext>
            </a:extLst>
          </p:cNvPr>
          <p:cNvSpPr>
            <a:spLocks noGrp="1"/>
          </p:cNvSpPr>
          <p:nvPr>
            <p:ph idx="1"/>
          </p:nvPr>
        </p:nvSpPr>
        <p:spPr>
          <a:xfrm>
            <a:off x="179388" y="1557338"/>
            <a:ext cx="8785225" cy="1295598"/>
          </a:xfrm>
        </p:spPr>
        <p:txBody>
          <a:bodyPr/>
          <a:lstStyle/>
          <a:p>
            <a:pPr eaLnBrk="1" hangingPunct="1">
              <a:lnSpc>
                <a:spcPct val="150000"/>
              </a:lnSpc>
              <a:buFont typeface="Arial" panose="020B0604020202020204" pitchFamily="34" charset="0"/>
              <a:buNone/>
            </a:pPr>
            <a:endParaRPr lang="es-ES" altLang="es-ES" sz="2000" dirty="0"/>
          </a:p>
          <a:p>
            <a:pPr eaLnBrk="1" hangingPunct="1">
              <a:lnSpc>
                <a:spcPct val="150000"/>
              </a:lnSpc>
              <a:buFont typeface="Arial" panose="020B0604020202020204" pitchFamily="34" charset="0"/>
              <a:buNone/>
            </a:pPr>
            <a:endParaRPr lang="es-ES" altLang="es-ES" sz="2000" dirty="0"/>
          </a:p>
        </p:txBody>
      </p:sp>
      <p:sp>
        <p:nvSpPr>
          <p:cNvPr id="4102" name="CuadroTexto 5">
            <a:extLst>
              <a:ext uri="{FF2B5EF4-FFF2-40B4-BE49-F238E27FC236}">
                <a16:creationId xmlns:a16="http://schemas.microsoft.com/office/drawing/2014/main" id="{66E065F3-C145-9B4D-514F-9A12A5D45A29}"/>
              </a:ext>
            </a:extLst>
          </p:cNvPr>
          <p:cNvSpPr txBox="1">
            <a:spLocks noChangeArrowheads="1"/>
          </p:cNvSpPr>
          <p:nvPr/>
        </p:nvSpPr>
        <p:spPr bwMode="auto">
          <a:xfrm>
            <a:off x="1187624" y="1233528"/>
            <a:ext cx="6696744" cy="3301801"/>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50000"/>
              </a:lnSpc>
              <a:spcBef>
                <a:spcPct val="0"/>
              </a:spcBef>
              <a:buFont typeface="Arial" panose="020B0604020202020204" pitchFamily="34" charset="0"/>
              <a:buNone/>
              <a:defRPr/>
            </a:pPr>
            <a:r>
              <a:rPr lang="es-ES" altLang="es-ES" sz="4800" b="1" dirty="0">
                <a:solidFill>
                  <a:srgbClr val="FF0000"/>
                </a:solidFill>
                <a:latin typeface="Google Sans"/>
              </a:rPr>
              <a:t>¿QUÉ TIPOS DE CONTRATOS </a:t>
            </a:r>
          </a:p>
          <a:p>
            <a:pPr algn="ctr" eaLnBrk="1" hangingPunct="1">
              <a:lnSpc>
                <a:spcPct val="150000"/>
              </a:lnSpc>
              <a:spcBef>
                <a:spcPct val="0"/>
              </a:spcBef>
              <a:buFont typeface="Arial" panose="020B0604020202020204" pitchFamily="34" charset="0"/>
              <a:buNone/>
              <a:defRPr/>
            </a:pPr>
            <a:r>
              <a:rPr lang="es-ES" altLang="es-ES" sz="4800" b="1" dirty="0">
                <a:solidFill>
                  <a:srgbClr val="FF0000"/>
                </a:solidFill>
                <a:latin typeface="Google Sans"/>
              </a:rPr>
              <a:t>CONOCÉIS?</a:t>
            </a:r>
            <a:endParaRPr lang="es-ES" altLang="es-ES" sz="7200" b="1" dirty="0">
              <a:solidFill>
                <a:srgbClr val="FF0000"/>
              </a:solidFill>
              <a:latin typeface="+mn-lt"/>
            </a:endParaRPr>
          </a:p>
        </p:txBody>
      </p:sp>
    </p:spTree>
    <p:extLst>
      <p:ext uri="{BB962C8B-B14F-4D97-AF65-F5344CB8AC3E}">
        <p14:creationId xmlns:p14="http://schemas.microsoft.com/office/powerpoint/2010/main" val="115252165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2422</TotalTime>
  <Words>3734</Words>
  <Application>Microsoft Office PowerPoint</Application>
  <PresentationFormat>Presentación en pantalla (4:3)</PresentationFormat>
  <Paragraphs>505</Paragraphs>
  <Slides>77</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77</vt:i4>
      </vt:variant>
    </vt:vector>
  </HeadingPairs>
  <TitlesOfParts>
    <vt:vector size="88" baseType="lpstr">
      <vt:lpstr>Arial</vt:lpstr>
      <vt:lpstr>Arial Rounded MT Bold</vt:lpstr>
      <vt:lpstr>Calibri</vt:lpstr>
      <vt:lpstr>Courier New</vt:lpstr>
      <vt:lpstr>Georgia Pro Light</vt:lpstr>
      <vt:lpstr>Google Sans</vt:lpstr>
      <vt:lpstr>Graphik Web</vt:lpstr>
      <vt:lpstr>Poppins</vt:lpstr>
      <vt:lpstr>Tahoma</vt:lpstr>
      <vt:lpstr>Wingdings</vt:lpstr>
      <vt:lpstr>Tema de Office</vt:lpstr>
      <vt:lpstr>EL CONTRATO DE TRABAJO Y LAS MODALIDADES DE CONTRATACIÓN</vt:lpstr>
      <vt:lpstr>TEMA 11.- EL CONTRATO DE TRABAJO Y  LAS MODALIDADES DE CONTRATACIÓN</vt:lpstr>
      <vt:lpstr>Presentación de PowerPoint</vt:lpstr>
      <vt:lpstr>Presentación de PowerPoint</vt:lpstr>
      <vt:lpstr>ACTIVIDAD </vt:lpstr>
      <vt:lpstr>1.- CONCEPTO CONTRATO </vt:lpstr>
      <vt:lpstr>Presentación de PowerPoint</vt:lpstr>
      <vt:lpstr>1.- EJEMPLOS DE  CONTRATO </vt:lpstr>
      <vt:lpstr>Presentación de PowerPoint</vt:lpstr>
      <vt:lpstr>1.- EJEMPLOS DE  CONTRATO </vt:lpstr>
      <vt:lpstr>1.- CONCEPTO CONTRATO DE TRABAJO   pág. 175</vt:lpstr>
      <vt:lpstr>1.- CONCEPTO CONTRATO DE TRABAJO   pág. 175</vt:lpstr>
      <vt:lpstr>1.1. Sujetos del contrato laboral pág. 175</vt:lpstr>
      <vt:lpstr>EDAD DEL TRABAJADOR </vt:lpstr>
      <vt:lpstr>EDAD DEL TRABAJADOR </vt:lpstr>
      <vt:lpstr>EDAD DEL TRABAJADOR </vt:lpstr>
      <vt:lpstr>UNIÓN EUROPEA </vt:lpstr>
      <vt:lpstr>Presentación de PowerPoint</vt:lpstr>
      <vt:lpstr> PARA QUE EXISTA UN CONTRATO ES NECESARIO QUE HAYA…   pág. 175 tabla 11.2</vt:lpstr>
      <vt:lpstr>TRAMITES AL CONTRATAR POR PARTE DEL EMPRESARIO</vt:lpstr>
      <vt:lpstr>EDAD DEL TRABAJADOR </vt:lpstr>
      <vt:lpstr>AFILIACIÓN Y COTIZACIÓN A LA SEGURIDAD SOCIAL</vt:lpstr>
      <vt:lpstr>AFILIACIÓN Y COTIZACIÓN A LA SEGURIDAD SOCIAL</vt:lpstr>
      <vt:lpstr>1.3 CARACTERÍSTICAS DEL CONTRATO   pág. 176</vt:lpstr>
      <vt:lpstr>1.3 CARACTERÍSTICAS DEL CONTRATO   pág. 176</vt:lpstr>
      <vt:lpstr>a) FORMA DEL CONTRATO    pág. 176</vt:lpstr>
      <vt:lpstr>b) CONTENIDO MÍNIMO    pág. 176  (VER FIGURA 11.1 PÁG. 177)</vt:lpstr>
      <vt:lpstr>Cláusulas habituales del contrato</vt:lpstr>
      <vt:lpstr>1.3. PERIODO DE PRUEBA    pág. 178</vt:lpstr>
      <vt:lpstr>1.3. PERIODO DE PRUEBA    </vt:lpstr>
      <vt:lpstr>1.3. PERIODO DE PRUEBA    pág. 178</vt:lpstr>
      <vt:lpstr>1.3. PERIODO DE PRUEBA    pág. 178</vt:lpstr>
      <vt:lpstr>PERIODO DE PRUEBA   pág. 178</vt:lpstr>
      <vt:lpstr> DURACIÓN MÁXIMA DEL PERÍODO DE PRUEBA  SI EL CONVENIO NO DICE NADA AL RESPECTO   pág. 178 (ver tabla 11.4) </vt:lpstr>
      <vt:lpstr>ACTIVIDAD </vt:lpstr>
      <vt:lpstr>ACTIVIDAD </vt:lpstr>
      <vt:lpstr>MODALIDADES DE CONTRATO LABORAL  </vt:lpstr>
      <vt:lpstr>c) DURACIÓN    pág. 176</vt:lpstr>
      <vt:lpstr>2. MODALIDADES CONTRATO      pág. 180</vt:lpstr>
      <vt:lpstr>2. MODALIDADES CONTRATO      pág. 180</vt:lpstr>
      <vt:lpstr>Presentación de PowerPoint</vt:lpstr>
      <vt:lpstr>2.1. CONTRATOS INDEFINIDOS   pág. 180 </vt:lpstr>
      <vt:lpstr>       INDEFINIDO ORDINARIO   pág. 180</vt:lpstr>
      <vt:lpstr>       INDEFINIDO ORDINARIO    </vt:lpstr>
      <vt:lpstr>FIJO DISCONTINUO           pág. 181</vt:lpstr>
      <vt:lpstr>FIJO DISCONTINUO           pág. 181</vt:lpstr>
      <vt:lpstr>FIJO DISCONTINUO           pág. 181</vt:lpstr>
      <vt:lpstr>FIJO DISCONTINUO           pág. 181</vt:lpstr>
      <vt:lpstr>FIJO DISCONTINUO           pág. 181</vt:lpstr>
      <vt:lpstr>FIJO DISCONTINUO           pág. 181</vt:lpstr>
      <vt:lpstr>CÓMO COTIZAN LOS FIJOS DISCONTINUOS</vt:lpstr>
      <vt:lpstr>Presentación de PowerPoint</vt:lpstr>
      <vt:lpstr>2. MODALIDADES CONTRATO      pág. 180</vt:lpstr>
      <vt:lpstr>2.2. CONTRATOS TEMPORALES   pág. 182</vt:lpstr>
      <vt:lpstr> CONTRATOS TEMPORALES   </vt:lpstr>
      <vt:lpstr>1) CIRCUNSTANCIAS DE LA PRODUCCIÓN   pág. 182</vt:lpstr>
      <vt:lpstr>1) CIRCUNSTANCIAS DE LA PRODUCCIÓN   pág. 182</vt:lpstr>
      <vt:lpstr>1) CIRCUNSTANCIAS DE LA PRODUCCIÓN   pág. 182</vt:lpstr>
      <vt:lpstr>1) CIRCUNSTANCIAS DE LA PRODUCCIÓN   pág. 182</vt:lpstr>
      <vt:lpstr>1) CIRCUNSTANCIAS DE LA PRODUCCIÓN   pág. 182</vt:lpstr>
      <vt:lpstr>CONTRATOS TEMPORALES </vt:lpstr>
      <vt:lpstr>CONTRATOS TEMPORALES </vt:lpstr>
      <vt:lpstr>CONTRATOS TEMPORALES </vt:lpstr>
      <vt:lpstr>DIFERENCIAS ENTRE CONTRATO TEMPORAL E INDEFINIDO</vt:lpstr>
      <vt:lpstr>DIFERENCIAS ENTRE CONTRATO TEMPORAL E INDEFINIDO</vt:lpstr>
      <vt:lpstr>2) SUSTITUCIÓN DE PERSONAS TRABAJADORAS   pág. 182</vt:lpstr>
      <vt:lpstr>ACTIVIDAD </vt:lpstr>
      <vt:lpstr>ACTIVIDAD </vt:lpstr>
      <vt:lpstr>2.3 CONTRATOS FORMATIVOS   Pág. 183</vt:lpstr>
      <vt:lpstr>2.3 CONTRATOS FORMATIVOS   Pág. 183</vt:lpstr>
      <vt:lpstr>CONTRATO DE FORMACIÓN EN ALTERNANCIA pág. 183</vt:lpstr>
      <vt:lpstr>CONTRATO DE FORMACIÓN EN ALTERNANCIA        pág. 183</vt:lpstr>
      <vt:lpstr>CONTRATO PARA LA OBTENCIÓN  DE LA  PRÁCTICA PROFESIONAL   pág. 183</vt:lpstr>
      <vt:lpstr>Presentación de PowerPoint</vt:lpstr>
      <vt:lpstr>2.3 CONTRATOS A TIEMPO PARCIAL   pág. 185</vt:lpstr>
      <vt:lpstr>Presentación de PowerPoint</vt:lpstr>
      <vt:lpstr>Presentación de PowerPoint</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CONTRATO DE TRABAJO</dc:title>
  <dc:creator>NATALIA</dc:creator>
  <cp:lastModifiedBy>Ana Sacristán García</cp:lastModifiedBy>
  <cp:revision>170</cp:revision>
  <dcterms:created xsi:type="dcterms:W3CDTF">2013-09-03T15:40:21Z</dcterms:created>
  <dcterms:modified xsi:type="dcterms:W3CDTF">2025-01-16T09:01:25Z</dcterms:modified>
</cp:coreProperties>
</file>